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1773" r:id="rId5"/>
    <p:sldId id="1724" r:id="rId6"/>
    <p:sldId id="1774" r:id="rId7"/>
    <p:sldId id="1769" r:id="rId8"/>
    <p:sldId id="1971" r:id="rId9"/>
    <p:sldId id="1966" r:id="rId10"/>
    <p:sldId id="1977" r:id="rId11"/>
    <p:sldId id="1978" r:id="rId12"/>
    <p:sldId id="1775" r:id="rId13"/>
    <p:sldId id="1776" r:id="rId14"/>
    <p:sldId id="1917" r:id="rId15"/>
    <p:sldId id="1979" r:id="rId16"/>
    <p:sldId id="1980" r:id="rId17"/>
    <p:sldId id="1952" r:id="rId18"/>
    <p:sldId id="1965" r:id="rId19"/>
    <p:sldId id="1955" r:id="rId20"/>
    <p:sldId id="1956" r:id="rId21"/>
    <p:sldId id="1981" r:id="rId22"/>
    <p:sldId id="1957" r:id="rId23"/>
    <p:sldId id="1982" r:id="rId24"/>
    <p:sldId id="1983" r:id="rId25"/>
    <p:sldId id="1984" r:id="rId26"/>
    <p:sldId id="1985" r:id="rId27"/>
    <p:sldId id="1986" r:id="rId28"/>
    <p:sldId id="1987" r:id="rId29"/>
    <p:sldId id="2008" r:id="rId30"/>
    <p:sldId id="1988" r:id="rId31"/>
    <p:sldId id="1989" r:id="rId32"/>
    <p:sldId id="1990" r:id="rId33"/>
    <p:sldId id="1991" r:id="rId34"/>
    <p:sldId id="1992" r:id="rId35"/>
    <p:sldId id="1993" r:id="rId36"/>
    <p:sldId id="1994" r:id="rId37"/>
    <p:sldId id="1995" r:id="rId38"/>
    <p:sldId id="2009" r:id="rId39"/>
    <p:sldId id="1998" r:id="rId40"/>
    <p:sldId id="1999" r:id="rId41"/>
    <p:sldId id="2010" r:id="rId42"/>
    <p:sldId id="2000" r:id="rId43"/>
    <p:sldId id="2001" r:id="rId44"/>
    <p:sldId id="1996" r:id="rId45"/>
    <p:sldId id="1997" r:id="rId46"/>
    <p:sldId id="2002" r:id="rId47"/>
    <p:sldId id="2003" r:id="rId48"/>
    <p:sldId id="2004" r:id="rId49"/>
    <p:sldId id="2005" r:id="rId50"/>
    <p:sldId id="2011" r:id="rId51"/>
    <p:sldId id="2006" r:id="rId52"/>
    <p:sldId id="2007" r:id="rId53"/>
    <p:sldId id="1692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E79EF-BC64-4B92-8638-28CD70B0ED94}" v="16" dt="2025-04-19T18:38:44.62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78" d="100"/>
          <a:sy n="78" d="100"/>
        </p:scale>
        <p:origin x="45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957E79EF-BC64-4B92-8638-28CD70B0ED94}"/>
    <pc:docChg chg="undo custSel addSld modSld">
      <pc:chgData name="Yoel Kortick" userId="167978f5-7f40-4909-85d5-d4149554ad4e" providerId="ADAL" clId="{957E79EF-BC64-4B92-8638-28CD70B0ED94}" dt="2025-04-19T18:51:01.896" v="1661" actId="255"/>
      <pc:docMkLst>
        <pc:docMk/>
      </pc:docMkLst>
      <pc:sldChg chg="addSp modSp mod">
        <pc:chgData name="Yoel Kortick" userId="167978f5-7f40-4909-85d5-d4149554ad4e" providerId="ADAL" clId="{957E79EF-BC64-4B92-8638-28CD70B0ED94}" dt="2025-04-18T13:47:36.277" v="265" actId="6549"/>
        <pc:sldMkLst>
          <pc:docMk/>
          <pc:sldMk cId="3672421368" sldId="1917"/>
        </pc:sldMkLst>
        <pc:spChg chg="add mod">
          <ac:chgData name="Yoel Kortick" userId="167978f5-7f40-4909-85d5-d4149554ad4e" providerId="ADAL" clId="{957E79EF-BC64-4B92-8638-28CD70B0ED94}" dt="2025-04-18T13:47:36.277" v="265" actId="6549"/>
          <ac:spMkLst>
            <pc:docMk/>
            <pc:sldMk cId="3672421368" sldId="1917"/>
            <ac:spMk id="2" creationId="{D160F6A1-A38F-EB42-0520-B6F500F69B97}"/>
          </ac:spMkLst>
        </pc:spChg>
        <pc:spChg chg="mod">
          <ac:chgData name="Yoel Kortick" userId="167978f5-7f40-4909-85d5-d4149554ad4e" providerId="ADAL" clId="{957E79EF-BC64-4B92-8638-28CD70B0ED94}" dt="2025-04-18T13:44:04.565" v="61" actId="14100"/>
          <ac:spMkLst>
            <pc:docMk/>
            <pc:sldMk cId="3672421368" sldId="1917"/>
            <ac:spMk id="4" creationId="{099666BD-6FC8-AD42-EF20-7274FCF8CBB7}"/>
          </ac:spMkLst>
        </pc:spChg>
      </pc:sldChg>
      <pc:sldChg chg="addSp delSp modSp mod">
        <pc:chgData name="Yoel Kortick" userId="167978f5-7f40-4909-85d5-d4149554ad4e" providerId="ADAL" clId="{957E79EF-BC64-4B92-8638-28CD70B0ED94}" dt="2025-04-18T13:50:49.297" v="301" actId="208"/>
        <pc:sldMkLst>
          <pc:docMk/>
          <pc:sldMk cId="888921504" sldId="1952"/>
        </pc:sldMkLst>
        <pc:spChg chg="mod">
          <ac:chgData name="Yoel Kortick" userId="167978f5-7f40-4909-85d5-d4149554ad4e" providerId="ADAL" clId="{957E79EF-BC64-4B92-8638-28CD70B0ED94}" dt="2025-04-18T13:50:46.220" v="300" actId="20577"/>
          <ac:spMkLst>
            <pc:docMk/>
            <pc:sldMk cId="888921504" sldId="1952"/>
            <ac:spMk id="4" creationId="{58922D26-1F7F-2499-8192-0C654C32031A}"/>
          </ac:spMkLst>
        </pc:spChg>
        <pc:picChg chg="del">
          <ac:chgData name="Yoel Kortick" userId="167978f5-7f40-4909-85d5-d4149554ad4e" providerId="ADAL" clId="{957E79EF-BC64-4B92-8638-28CD70B0ED94}" dt="2025-04-18T13:50:14.321" v="266" actId="478"/>
          <ac:picMkLst>
            <pc:docMk/>
            <pc:sldMk cId="888921504" sldId="1952"/>
            <ac:picMk id="2" creationId="{3F1456E2-6A5F-B9DB-68FB-7C5AC1D4708B}"/>
          </ac:picMkLst>
        </pc:picChg>
        <pc:picChg chg="add mod">
          <ac:chgData name="Yoel Kortick" userId="167978f5-7f40-4909-85d5-d4149554ad4e" providerId="ADAL" clId="{957E79EF-BC64-4B92-8638-28CD70B0ED94}" dt="2025-04-18T13:50:49.297" v="301" actId="208"/>
          <ac:picMkLst>
            <pc:docMk/>
            <pc:sldMk cId="888921504" sldId="1952"/>
            <ac:picMk id="6" creationId="{D7360D51-D057-C87F-A197-CC5CD5D9395B}"/>
          </ac:picMkLst>
        </pc:picChg>
      </pc:sldChg>
      <pc:sldChg chg="addSp modSp">
        <pc:chgData name="Yoel Kortick" userId="167978f5-7f40-4909-85d5-d4149554ad4e" providerId="ADAL" clId="{957E79EF-BC64-4B92-8638-28CD70B0ED94}" dt="2025-04-18T13:52:41.603" v="302"/>
        <pc:sldMkLst>
          <pc:docMk/>
          <pc:sldMk cId="223478596" sldId="1955"/>
        </pc:sldMkLst>
        <pc:spChg chg="add mod">
          <ac:chgData name="Yoel Kortick" userId="167978f5-7f40-4909-85d5-d4149554ad4e" providerId="ADAL" clId="{957E79EF-BC64-4B92-8638-28CD70B0ED94}" dt="2025-04-18T13:52:41.603" v="302"/>
          <ac:spMkLst>
            <pc:docMk/>
            <pc:sldMk cId="223478596" sldId="1955"/>
            <ac:spMk id="2" creationId="{8A184240-AE62-E030-25F7-6D964EBD4759}"/>
          </ac:spMkLst>
        </pc:spChg>
        <pc:spChg chg="mod">
          <ac:chgData name="Yoel Kortick" userId="167978f5-7f40-4909-85d5-d4149554ad4e" providerId="ADAL" clId="{957E79EF-BC64-4B92-8638-28CD70B0ED94}" dt="2025-04-18T13:40:11.935" v="0"/>
          <ac:spMkLst>
            <pc:docMk/>
            <pc:sldMk cId="223478596" sldId="1955"/>
            <ac:spMk id="4" creationId="{3474F06B-BF93-E829-2EF7-958B8577DE6B}"/>
          </ac:spMkLst>
        </pc:spChg>
      </pc:sldChg>
      <pc:sldChg chg="addSp delSp modSp mod">
        <pc:chgData name="Yoel Kortick" userId="167978f5-7f40-4909-85d5-d4149554ad4e" providerId="ADAL" clId="{957E79EF-BC64-4B92-8638-28CD70B0ED94}" dt="2025-04-18T13:54:50.835" v="323" actId="14100"/>
        <pc:sldMkLst>
          <pc:docMk/>
          <pc:sldMk cId="3656120203" sldId="1956"/>
        </pc:sldMkLst>
        <pc:spChg chg="mod">
          <ac:chgData name="Yoel Kortick" userId="167978f5-7f40-4909-85d5-d4149554ad4e" providerId="ADAL" clId="{957E79EF-BC64-4B92-8638-28CD70B0ED94}" dt="2025-04-18T13:54:50.835" v="323" actId="14100"/>
          <ac:spMkLst>
            <pc:docMk/>
            <pc:sldMk cId="3656120203" sldId="1956"/>
            <ac:spMk id="7" creationId="{90F14633-AE06-7E21-1AAF-CFDCEA09689A}"/>
          </ac:spMkLst>
        </pc:spChg>
        <pc:picChg chg="add mod ord">
          <ac:chgData name="Yoel Kortick" userId="167978f5-7f40-4909-85d5-d4149554ad4e" providerId="ADAL" clId="{957E79EF-BC64-4B92-8638-28CD70B0ED94}" dt="2025-04-18T13:54:44.298" v="321" actId="167"/>
          <ac:picMkLst>
            <pc:docMk/>
            <pc:sldMk cId="3656120203" sldId="1956"/>
            <ac:picMk id="4" creationId="{F78B76F1-37A5-366F-D2BA-0B7C29E6F9E8}"/>
          </ac:picMkLst>
        </pc:picChg>
        <pc:picChg chg="del">
          <ac:chgData name="Yoel Kortick" userId="167978f5-7f40-4909-85d5-d4149554ad4e" providerId="ADAL" clId="{957E79EF-BC64-4B92-8638-28CD70B0ED94}" dt="2025-04-18T13:54:33.110" v="316" actId="478"/>
          <ac:picMkLst>
            <pc:docMk/>
            <pc:sldMk cId="3656120203" sldId="1956"/>
            <ac:picMk id="6" creationId="{5DC9C769-9808-5DAC-0474-CD02469620C5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3:46:52.800" v="193" actId="167"/>
        <pc:sldMkLst>
          <pc:docMk/>
          <pc:sldMk cId="2888040114" sldId="1979"/>
        </pc:sldMkLst>
        <pc:spChg chg="mod">
          <ac:chgData name="Yoel Kortick" userId="167978f5-7f40-4909-85d5-d4149554ad4e" providerId="ADAL" clId="{957E79EF-BC64-4B92-8638-28CD70B0ED94}" dt="2025-04-18T13:46:50.105" v="192" actId="1035"/>
          <ac:spMkLst>
            <pc:docMk/>
            <pc:sldMk cId="2888040114" sldId="1979"/>
            <ac:spMk id="7" creationId="{78EC2D8A-C350-2065-4FD8-03214BCB78A4}"/>
          </ac:spMkLst>
        </pc:spChg>
        <pc:picChg chg="add mod ord">
          <ac:chgData name="Yoel Kortick" userId="167978f5-7f40-4909-85d5-d4149554ad4e" providerId="ADAL" clId="{957E79EF-BC64-4B92-8638-28CD70B0ED94}" dt="2025-04-18T13:46:52.800" v="193" actId="167"/>
          <ac:picMkLst>
            <pc:docMk/>
            <pc:sldMk cId="2888040114" sldId="1979"/>
            <ac:picMk id="4" creationId="{C993A7A9-A3FD-4DD2-C831-EA0C60151B95}"/>
          </ac:picMkLst>
        </pc:picChg>
        <pc:picChg chg="del">
          <ac:chgData name="Yoel Kortick" userId="167978f5-7f40-4909-85d5-d4149554ad4e" providerId="ADAL" clId="{957E79EF-BC64-4B92-8638-28CD70B0ED94}" dt="2025-04-18T13:46:30.848" v="164" actId="478"/>
          <ac:picMkLst>
            <pc:docMk/>
            <pc:sldMk cId="2888040114" sldId="1979"/>
            <ac:picMk id="6" creationId="{F90DD37B-9133-D80F-58DF-21667351FEA9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3:42:31.008" v="43" actId="14100"/>
        <pc:sldMkLst>
          <pc:docMk/>
          <pc:sldMk cId="3163691107" sldId="1980"/>
        </pc:sldMkLst>
        <pc:spChg chg="mod">
          <ac:chgData name="Yoel Kortick" userId="167978f5-7f40-4909-85d5-d4149554ad4e" providerId="ADAL" clId="{957E79EF-BC64-4B92-8638-28CD70B0ED94}" dt="2025-04-18T13:42:11.830" v="22" actId="14100"/>
          <ac:spMkLst>
            <pc:docMk/>
            <pc:sldMk cId="3163691107" sldId="1980"/>
            <ac:spMk id="4" creationId="{93602F66-FF7A-6B14-4097-3DCCF9A929F5}"/>
          </ac:spMkLst>
        </pc:spChg>
        <pc:spChg chg="mod">
          <ac:chgData name="Yoel Kortick" userId="167978f5-7f40-4909-85d5-d4149554ad4e" providerId="ADAL" clId="{957E79EF-BC64-4B92-8638-28CD70B0ED94}" dt="2025-04-18T13:42:21.499" v="26" actId="1036"/>
          <ac:spMkLst>
            <pc:docMk/>
            <pc:sldMk cId="3163691107" sldId="1980"/>
            <ac:spMk id="5" creationId="{09C549BE-2850-BF21-ACD4-6519EAADA47B}"/>
          </ac:spMkLst>
        </pc:spChg>
        <pc:spChg chg="add mod">
          <ac:chgData name="Yoel Kortick" userId="167978f5-7f40-4909-85d5-d4149554ad4e" providerId="ADAL" clId="{957E79EF-BC64-4B92-8638-28CD70B0ED94}" dt="2025-04-18T13:42:31.008" v="43" actId="14100"/>
          <ac:spMkLst>
            <pc:docMk/>
            <pc:sldMk cId="3163691107" sldId="1980"/>
            <ac:spMk id="8" creationId="{6467CDC6-D027-A54B-A340-CE5EB55B32D6}"/>
          </ac:spMkLst>
        </pc:spChg>
        <pc:picChg chg="del">
          <ac:chgData name="Yoel Kortick" userId="167978f5-7f40-4909-85d5-d4149554ad4e" providerId="ADAL" clId="{957E79EF-BC64-4B92-8638-28CD70B0ED94}" dt="2025-04-18T13:42:00.942" v="17" actId="478"/>
          <ac:picMkLst>
            <pc:docMk/>
            <pc:sldMk cId="3163691107" sldId="1980"/>
            <ac:picMk id="2" creationId="{260D5C61-DBB3-8F67-9F40-39882778794D}"/>
          </ac:picMkLst>
        </pc:picChg>
        <pc:picChg chg="add mod ord">
          <ac:chgData name="Yoel Kortick" userId="167978f5-7f40-4909-85d5-d4149554ad4e" providerId="ADAL" clId="{957E79EF-BC64-4B92-8638-28CD70B0ED94}" dt="2025-04-18T13:42:05.943" v="20" actId="208"/>
          <ac:picMkLst>
            <pc:docMk/>
            <pc:sldMk cId="3163691107" sldId="1980"/>
            <ac:picMk id="7" creationId="{40A25DAA-1E87-1F00-E798-60585CEE8990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3:54:01.393" v="315" actId="208"/>
        <pc:sldMkLst>
          <pc:docMk/>
          <pc:sldMk cId="2774457015" sldId="1981"/>
        </pc:sldMkLst>
        <pc:spChg chg="mod">
          <ac:chgData name="Yoel Kortick" userId="167978f5-7f40-4909-85d5-d4149554ad4e" providerId="ADAL" clId="{957E79EF-BC64-4B92-8638-28CD70B0ED94}" dt="2025-04-18T13:53:52.782" v="312" actId="1037"/>
          <ac:spMkLst>
            <pc:docMk/>
            <pc:sldMk cId="2774457015" sldId="1981"/>
            <ac:spMk id="4" creationId="{CD6919FA-71E7-3462-7E36-C59FB149D7B9}"/>
          </ac:spMkLst>
        </pc:spChg>
        <pc:spChg chg="mod">
          <ac:chgData name="Yoel Kortick" userId="167978f5-7f40-4909-85d5-d4149554ad4e" providerId="ADAL" clId="{957E79EF-BC64-4B92-8638-28CD70B0ED94}" dt="2025-04-18T13:53:59.272" v="314" actId="14100"/>
          <ac:spMkLst>
            <pc:docMk/>
            <pc:sldMk cId="2774457015" sldId="1981"/>
            <ac:spMk id="5" creationId="{A07ECE89-6CB4-D3D8-04B9-6B17ABF50F60}"/>
          </ac:spMkLst>
        </pc:spChg>
        <pc:picChg chg="del">
          <ac:chgData name="Yoel Kortick" userId="167978f5-7f40-4909-85d5-d4149554ad4e" providerId="ADAL" clId="{957E79EF-BC64-4B92-8638-28CD70B0ED94}" dt="2025-04-18T13:53:37.267" v="303" actId="478"/>
          <ac:picMkLst>
            <pc:docMk/>
            <pc:sldMk cId="2774457015" sldId="1981"/>
            <ac:picMk id="2" creationId="{BDBE2610-CDE0-1743-C37D-AF13D42CD494}"/>
          </ac:picMkLst>
        </pc:picChg>
        <pc:picChg chg="add mod ord">
          <ac:chgData name="Yoel Kortick" userId="167978f5-7f40-4909-85d5-d4149554ad4e" providerId="ADAL" clId="{957E79EF-BC64-4B92-8638-28CD70B0ED94}" dt="2025-04-18T13:54:01.393" v="315" actId="208"/>
          <ac:picMkLst>
            <pc:docMk/>
            <pc:sldMk cId="2774457015" sldId="1981"/>
            <ac:picMk id="7" creationId="{D810FC18-C7C6-6FB2-2A51-59C10D1D74DB}"/>
          </ac:picMkLst>
        </pc:picChg>
      </pc:sldChg>
      <pc:sldChg chg="modSp mod">
        <pc:chgData name="Yoel Kortick" userId="167978f5-7f40-4909-85d5-d4149554ad4e" providerId="ADAL" clId="{957E79EF-BC64-4B92-8638-28CD70B0ED94}" dt="2025-04-18T14:04:33.658" v="345" actId="33524"/>
        <pc:sldMkLst>
          <pc:docMk/>
          <pc:sldMk cId="368600103" sldId="1984"/>
        </pc:sldMkLst>
        <pc:spChg chg="mod">
          <ac:chgData name="Yoel Kortick" userId="167978f5-7f40-4909-85d5-d4149554ad4e" providerId="ADAL" clId="{957E79EF-BC64-4B92-8638-28CD70B0ED94}" dt="2025-04-18T14:04:33.658" v="345" actId="33524"/>
          <ac:spMkLst>
            <pc:docMk/>
            <pc:sldMk cId="368600103" sldId="1984"/>
            <ac:spMk id="4" creationId="{EC6F0B55-9FF0-15E5-BCE7-29076EFFF53A}"/>
          </ac:spMkLst>
        </pc:spChg>
      </pc:sldChg>
      <pc:sldChg chg="addSp delSp modSp mod">
        <pc:chgData name="Yoel Kortick" userId="167978f5-7f40-4909-85d5-d4149554ad4e" providerId="ADAL" clId="{957E79EF-BC64-4B92-8638-28CD70B0ED94}" dt="2025-04-18T14:12:49.808" v="389" actId="14100"/>
        <pc:sldMkLst>
          <pc:docMk/>
          <pc:sldMk cId="3542832835" sldId="1985"/>
        </pc:sldMkLst>
        <pc:spChg chg="mod">
          <ac:chgData name="Yoel Kortick" userId="167978f5-7f40-4909-85d5-d4149554ad4e" providerId="ADAL" clId="{957E79EF-BC64-4B92-8638-28CD70B0ED94}" dt="2025-04-18T14:12:44.075" v="387" actId="14100"/>
          <ac:spMkLst>
            <pc:docMk/>
            <pc:sldMk cId="3542832835" sldId="1985"/>
            <ac:spMk id="5" creationId="{C582B250-11C5-46C3-3A16-7125FD49A0AD}"/>
          </ac:spMkLst>
        </pc:spChg>
        <pc:spChg chg="mod">
          <ac:chgData name="Yoel Kortick" userId="167978f5-7f40-4909-85d5-d4149554ad4e" providerId="ADAL" clId="{957E79EF-BC64-4B92-8638-28CD70B0ED94}" dt="2025-04-18T14:12:49.808" v="389" actId="14100"/>
          <ac:spMkLst>
            <pc:docMk/>
            <pc:sldMk cId="3542832835" sldId="1985"/>
            <ac:spMk id="6" creationId="{55C5E79B-D89D-B04E-C268-58ADA8D4B228}"/>
          </ac:spMkLst>
        </pc:spChg>
        <pc:picChg chg="del">
          <ac:chgData name="Yoel Kortick" userId="167978f5-7f40-4909-85d5-d4149554ad4e" providerId="ADAL" clId="{957E79EF-BC64-4B92-8638-28CD70B0ED94}" dt="2025-04-18T14:12:08.708" v="346" actId="478"/>
          <ac:picMkLst>
            <pc:docMk/>
            <pc:sldMk cId="3542832835" sldId="1985"/>
            <ac:picMk id="2" creationId="{7ECB590D-8AC3-86A6-19FC-500D155FC406}"/>
          </ac:picMkLst>
        </pc:picChg>
        <pc:picChg chg="add mod ord">
          <ac:chgData name="Yoel Kortick" userId="167978f5-7f40-4909-85d5-d4149554ad4e" providerId="ADAL" clId="{957E79EF-BC64-4B92-8638-28CD70B0ED94}" dt="2025-04-18T14:12:36.776" v="386" actId="167"/>
          <ac:picMkLst>
            <pc:docMk/>
            <pc:sldMk cId="3542832835" sldId="1985"/>
            <ac:picMk id="8" creationId="{8CC653AD-1BB9-20F1-8A43-30366E4F3257}"/>
          </ac:picMkLst>
        </pc:picChg>
      </pc:sldChg>
      <pc:sldChg chg="addSp delSp modSp mod">
        <pc:chgData name="Yoel Kortick" userId="167978f5-7f40-4909-85d5-d4149554ad4e" providerId="ADAL" clId="{957E79EF-BC64-4B92-8638-28CD70B0ED94}" dt="2025-04-19T18:38:44.621" v="1399"/>
        <pc:sldMkLst>
          <pc:docMk/>
          <pc:sldMk cId="170556651" sldId="1987"/>
        </pc:sldMkLst>
        <pc:spChg chg="mod">
          <ac:chgData name="Yoel Kortick" userId="167978f5-7f40-4909-85d5-d4149554ad4e" providerId="ADAL" clId="{957E79EF-BC64-4B92-8638-28CD70B0ED94}" dt="2025-04-19T18:38:44.621" v="1399"/>
          <ac:spMkLst>
            <pc:docMk/>
            <pc:sldMk cId="170556651" sldId="1987"/>
            <ac:spMk id="4" creationId="{6EE9B7B8-8021-991B-044C-1773657690BD}"/>
          </ac:spMkLst>
        </pc:spChg>
        <pc:spChg chg="del mod">
          <ac:chgData name="Yoel Kortick" userId="167978f5-7f40-4909-85d5-d4149554ad4e" providerId="ADAL" clId="{957E79EF-BC64-4B92-8638-28CD70B0ED94}" dt="2025-04-18T14:30:57.562" v="412" actId="478"/>
          <ac:spMkLst>
            <pc:docMk/>
            <pc:sldMk cId="170556651" sldId="1987"/>
            <ac:spMk id="5" creationId="{4D5BDA1D-ACB6-09F5-BC91-E6905CC0C1A2}"/>
          </ac:spMkLst>
        </pc:spChg>
        <pc:spChg chg="add mod">
          <ac:chgData name="Yoel Kortick" userId="167978f5-7f40-4909-85d5-d4149554ad4e" providerId="ADAL" clId="{957E79EF-BC64-4B92-8638-28CD70B0ED94}" dt="2025-04-18T14:40:08.049" v="598" actId="1036"/>
          <ac:spMkLst>
            <pc:docMk/>
            <pc:sldMk cId="170556651" sldId="1987"/>
            <ac:spMk id="17" creationId="{C21F3AF3-2C0E-D601-45D6-CB39AAC7570A}"/>
          </ac:spMkLst>
        </pc:spChg>
        <pc:spChg chg="add mod">
          <ac:chgData name="Yoel Kortick" userId="167978f5-7f40-4909-85d5-d4149554ad4e" providerId="ADAL" clId="{957E79EF-BC64-4B92-8638-28CD70B0ED94}" dt="2025-04-18T14:40:08.049" v="598" actId="1036"/>
          <ac:spMkLst>
            <pc:docMk/>
            <pc:sldMk cId="170556651" sldId="1987"/>
            <ac:spMk id="18" creationId="{83B2AD4F-3D45-E755-A3B8-DA958E9ED37C}"/>
          </ac:spMkLst>
        </pc:spChg>
        <pc:spChg chg="add mod">
          <ac:chgData name="Yoel Kortick" userId="167978f5-7f40-4909-85d5-d4149554ad4e" providerId="ADAL" clId="{957E79EF-BC64-4B92-8638-28CD70B0ED94}" dt="2025-04-18T14:40:08.049" v="598" actId="1036"/>
          <ac:spMkLst>
            <pc:docMk/>
            <pc:sldMk cId="170556651" sldId="1987"/>
            <ac:spMk id="19" creationId="{13229D5F-88D3-C1AA-0170-FACFEB2CDFB4}"/>
          </ac:spMkLst>
        </pc:spChg>
        <pc:spChg chg="add mod">
          <ac:chgData name="Yoel Kortick" userId="167978f5-7f40-4909-85d5-d4149554ad4e" providerId="ADAL" clId="{957E79EF-BC64-4B92-8638-28CD70B0ED94}" dt="2025-04-18T14:40:08.049" v="598" actId="1036"/>
          <ac:spMkLst>
            <pc:docMk/>
            <pc:sldMk cId="170556651" sldId="1987"/>
            <ac:spMk id="20" creationId="{F45815A1-7CEC-9AC7-9889-338E5FA4EA10}"/>
          </ac:spMkLst>
        </pc:spChg>
        <pc:picChg chg="del">
          <ac:chgData name="Yoel Kortick" userId="167978f5-7f40-4909-85d5-d4149554ad4e" providerId="ADAL" clId="{957E79EF-BC64-4B92-8638-28CD70B0ED94}" dt="2025-04-18T14:30:03.810" v="390" actId="478"/>
          <ac:picMkLst>
            <pc:docMk/>
            <pc:sldMk cId="170556651" sldId="1987"/>
            <ac:picMk id="2" creationId="{514F108E-9118-BCE1-3B1B-5C8F3367E068}"/>
          </ac:picMkLst>
        </pc:picChg>
        <pc:picChg chg="add mod">
          <ac:chgData name="Yoel Kortick" userId="167978f5-7f40-4909-85d5-d4149554ad4e" providerId="ADAL" clId="{957E79EF-BC64-4B92-8638-28CD70B0ED94}" dt="2025-04-18T14:40:08.049" v="598" actId="1036"/>
          <ac:picMkLst>
            <pc:docMk/>
            <pc:sldMk cId="170556651" sldId="1987"/>
            <ac:picMk id="7" creationId="{F3492640-E2E9-19A9-2BB5-4A2BB7F1A072}"/>
          </ac:picMkLst>
        </pc:picChg>
        <pc:picChg chg="add mod">
          <ac:chgData name="Yoel Kortick" userId="167978f5-7f40-4909-85d5-d4149554ad4e" providerId="ADAL" clId="{957E79EF-BC64-4B92-8638-28CD70B0ED94}" dt="2025-04-18T14:40:08.049" v="598" actId="1036"/>
          <ac:picMkLst>
            <pc:docMk/>
            <pc:sldMk cId="170556651" sldId="1987"/>
            <ac:picMk id="9" creationId="{63091AE7-D1EA-6299-F237-55ABC56860A5}"/>
          </ac:picMkLst>
        </pc:picChg>
        <pc:picChg chg="del mod">
          <ac:chgData name="Yoel Kortick" userId="167978f5-7f40-4909-85d5-d4149554ad4e" providerId="ADAL" clId="{957E79EF-BC64-4B92-8638-28CD70B0ED94}" dt="2025-04-18T14:30:55.742" v="411" actId="478"/>
          <ac:picMkLst>
            <pc:docMk/>
            <pc:sldMk cId="170556651" sldId="1987"/>
            <ac:picMk id="10" creationId="{3BDAAF06-939C-87E3-0830-C990D2BD65A9}"/>
          </ac:picMkLst>
        </pc:picChg>
        <pc:picChg chg="add del">
          <ac:chgData name="Yoel Kortick" userId="167978f5-7f40-4909-85d5-d4149554ad4e" providerId="ADAL" clId="{957E79EF-BC64-4B92-8638-28CD70B0ED94}" dt="2025-04-18T14:31:49.315" v="419" actId="22"/>
          <ac:picMkLst>
            <pc:docMk/>
            <pc:sldMk cId="170556651" sldId="1987"/>
            <ac:picMk id="12" creationId="{A71B5B4D-8327-DF5D-A8EF-CD04D0EB5156}"/>
          </ac:picMkLst>
        </pc:picChg>
        <pc:picChg chg="add mod">
          <ac:chgData name="Yoel Kortick" userId="167978f5-7f40-4909-85d5-d4149554ad4e" providerId="ADAL" clId="{957E79EF-BC64-4B92-8638-28CD70B0ED94}" dt="2025-04-18T14:40:08.049" v="598" actId="1036"/>
          <ac:picMkLst>
            <pc:docMk/>
            <pc:sldMk cId="170556651" sldId="1987"/>
            <ac:picMk id="14" creationId="{958BB56F-B1D8-2A59-63DB-03AECCD28FF2}"/>
          </ac:picMkLst>
        </pc:picChg>
        <pc:picChg chg="add mod">
          <ac:chgData name="Yoel Kortick" userId="167978f5-7f40-4909-85d5-d4149554ad4e" providerId="ADAL" clId="{957E79EF-BC64-4B92-8638-28CD70B0ED94}" dt="2025-04-18T14:40:08.049" v="598" actId="1036"/>
          <ac:picMkLst>
            <pc:docMk/>
            <pc:sldMk cId="170556651" sldId="1987"/>
            <ac:picMk id="16" creationId="{6065ABFD-3CF5-7F2D-5C79-2546B22F831E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4:49:50.551" v="708" actId="167"/>
        <pc:sldMkLst>
          <pc:docMk/>
          <pc:sldMk cId="734545459" sldId="1989"/>
        </pc:sldMkLst>
        <pc:spChg chg="mod">
          <ac:chgData name="Yoel Kortick" userId="167978f5-7f40-4909-85d5-d4149554ad4e" providerId="ADAL" clId="{957E79EF-BC64-4B92-8638-28CD70B0ED94}" dt="2025-04-18T14:41:51.761" v="694" actId="20577"/>
          <ac:spMkLst>
            <pc:docMk/>
            <pc:sldMk cId="734545459" sldId="1989"/>
            <ac:spMk id="4" creationId="{343B85C9-7429-1DCE-8B49-B8218274F37B}"/>
          </ac:spMkLst>
        </pc:spChg>
        <pc:spChg chg="mod">
          <ac:chgData name="Yoel Kortick" userId="167978f5-7f40-4909-85d5-d4149554ad4e" providerId="ADAL" clId="{957E79EF-BC64-4B92-8638-28CD70B0ED94}" dt="2025-04-18T14:49:46.370" v="707" actId="1038"/>
          <ac:spMkLst>
            <pc:docMk/>
            <pc:sldMk cId="734545459" sldId="1989"/>
            <ac:spMk id="5" creationId="{58371617-4878-1A33-08DC-29BFFD21CCCB}"/>
          </ac:spMkLst>
        </pc:spChg>
        <pc:picChg chg="del">
          <ac:chgData name="Yoel Kortick" userId="167978f5-7f40-4909-85d5-d4149554ad4e" providerId="ADAL" clId="{957E79EF-BC64-4B92-8638-28CD70B0ED94}" dt="2025-04-18T14:49:27.348" v="695" actId="478"/>
          <ac:picMkLst>
            <pc:docMk/>
            <pc:sldMk cId="734545459" sldId="1989"/>
            <ac:picMk id="2" creationId="{B1AF1471-F278-8C81-9499-FF28939C1A6E}"/>
          </ac:picMkLst>
        </pc:picChg>
        <pc:picChg chg="add mod ord">
          <ac:chgData name="Yoel Kortick" userId="167978f5-7f40-4909-85d5-d4149554ad4e" providerId="ADAL" clId="{957E79EF-BC64-4B92-8638-28CD70B0ED94}" dt="2025-04-18T14:49:50.551" v="708" actId="167"/>
          <ac:picMkLst>
            <pc:docMk/>
            <pc:sldMk cId="734545459" sldId="1989"/>
            <ac:picMk id="7" creationId="{9129991F-A973-3CE0-1A65-DF41513881BB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4:51:41.598" v="750" actId="208"/>
        <pc:sldMkLst>
          <pc:docMk/>
          <pc:sldMk cId="87531149" sldId="1990"/>
        </pc:sldMkLst>
        <pc:spChg chg="mod">
          <ac:chgData name="Yoel Kortick" userId="167978f5-7f40-4909-85d5-d4149554ad4e" providerId="ADAL" clId="{957E79EF-BC64-4B92-8638-28CD70B0ED94}" dt="2025-04-18T14:51:30.353" v="739" actId="1076"/>
          <ac:spMkLst>
            <pc:docMk/>
            <pc:sldMk cId="87531149" sldId="1990"/>
            <ac:spMk id="5" creationId="{320B1EF0-B756-B71A-287E-5F4B03B3545A}"/>
          </ac:spMkLst>
        </pc:spChg>
        <pc:spChg chg="mod">
          <ac:chgData name="Yoel Kortick" userId="167978f5-7f40-4909-85d5-d4149554ad4e" providerId="ADAL" clId="{957E79EF-BC64-4B92-8638-28CD70B0ED94}" dt="2025-04-18T14:51:24.337" v="738" actId="1038"/>
          <ac:spMkLst>
            <pc:docMk/>
            <pc:sldMk cId="87531149" sldId="1990"/>
            <ac:spMk id="7" creationId="{648E7FC1-106B-6FB7-5951-91952AD2BBC9}"/>
          </ac:spMkLst>
        </pc:spChg>
        <pc:spChg chg="mod">
          <ac:chgData name="Yoel Kortick" userId="167978f5-7f40-4909-85d5-d4149554ad4e" providerId="ADAL" clId="{957E79EF-BC64-4B92-8638-28CD70B0ED94}" dt="2025-04-18T14:51:38.800" v="749" actId="1036"/>
          <ac:spMkLst>
            <pc:docMk/>
            <pc:sldMk cId="87531149" sldId="1990"/>
            <ac:spMk id="8" creationId="{111E00B8-F1F4-2B02-96C5-99070828C6F8}"/>
          </ac:spMkLst>
        </pc:spChg>
        <pc:picChg chg="del">
          <ac:chgData name="Yoel Kortick" userId="167978f5-7f40-4909-85d5-d4149554ad4e" providerId="ADAL" clId="{957E79EF-BC64-4B92-8638-28CD70B0ED94}" dt="2025-04-18T14:50:59.037" v="709" actId="478"/>
          <ac:picMkLst>
            <pc:docMk/>
            <pc:sldMk cId="87531149" sldId="1990"/>
            <ac:picMk id="6" creationId="{96A42B1E-92C7-7337-BB3B-9E9736C1DFAC}"/>
          </ac:picMkLst>
        </pc:picChg>
        <pc:picChg chg="add mod ord">
          <ac:chgData name="Yoel Kortick" userId="167978f5-7f40-4909-85d5-d4149554ad4e" providerId="ADAL" clId="{957E79EF-BC64-4B92-8638-28CD70B0ED94}" dt="2025-04-18T14:51:41.598" v="750" actId="208"/>
          <ac:picMkLst>
            <pc:docMk/>
            <pc:sldMk cId="87531149" sldId="1990"/>
            <ac:picMk id="9" creationId="{938F883B-247D-596D-3B7F-4B7C7F092478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4:57:42.738" v="760" actId="208"/>
        <pc:sldMkLst>
          <pc:docMk/>
          <pc:sldMk cId="646141121" sldId="1991"/>
        </pc:sldMkLst>
        <pc:spChg chg="mod">
          <ac:chgData name="Yoel Kortick" userId="167978f5-7f40-4909-85d5-d4149554ad4e" providerId="ADAL" clId="{957E79EF-BC64-4B92-8638-28CD70B0ED94}" dt="2025-04-18T14:57:40.067" v="759" actId="1036"/>
          <ac:spMkLst>
            <pc:docMk/>
            <pc:sldMk cId="646141121" sldId="1991"/>
            <ac:spMk id="9" creationId="{5C1751EB-7DDB-2B3D-DA5B-E977477BEB5C}"/>
          </ac:spMkLst>
        </pc:spChg>
        <pc:picChg chg="del">
          <ac:chgData name="Yoel Kortick" userId="167978f5-7f40-4909-85d5-d4149554ad4e" providerId="ADAL" clId="{957E79EF-BC64-4B92-8638-28CD70B0ED94}" dt="2025-04-18T14:57:24.303" v="751" actId="478"/>
          <ac:picMkLst>
            <pc:docMk/>
            <pc:sldMk cId="646141121" sldId="1991"/>
            <ac:picMk id="2" creationId="{1724F78E-BBE2-FED2-A9A5-88362173D030}"/>
          </ac:picMkLst>
        </pc:picChg>
        <pc:picChg chg="add mod ord">
          <ac:chgData name="Yoel Kortick" userId="167978f5-7f40-4909-85d5-d4149554ad4e" providerId="ADAL" clId="{957E79EF-BC64-4B92-8638-28CD70B0ED94}" dt="2025-04-18T14:57:42.738" v="760" actId="208"/>
          <ac:picMkLst>
            <pc:docMk/>
            <pc:sldMk cId="646141121" sldId="1991"/>
            <ac:picMk id="6" creationId="{535C133D-48A4-D38C-1AED-4F9883327A6D}"/>
          </ac:picMkLst>
        </pc:picChg>
      </pc:sldChg>
      <pc:sldChg chg="addSp delSp modSp mod">
        <pc:chgData name="Yoel Kortick" userId="167978f5-7f40-4909-85d5-d4149554ad4e" providerId="ADAL" clId="{957E79EF-BC64-4B92-8638-28CD70B0ED94}" dt="2025-04-18T15:02:17.840" v="823" actId="313"/>
        <pc:sldMkLst>
          <pc:docMk/>
          <pc:sldMk cId="4273331886" sldId="1992"/>
        </pc:sldMkLst>
        <pc:spChg chg="mod">
          <ac:chgData name="Yoel Kortick" userId="167978f5-7f40-4909-85d5-d4149554ad4e" providerId="ADAL" clId="{957E79EF-BC64-4B92-8638-28CD70B0ED94}" dt="2025-04-18T15:02:17.840" v="823" actId="313"/>
          <ac:spMkLst>
            <pc:docMk/>
            <pc:sldMk cId="4273331886" sldId="1992"/>
            <ac:spMk id="4" creationId="{A65DEA02-1C9A-3997-BD5D-C42691DA9ABF}"/>
          </ac:spMkLst>
        </pc:spChg>
        <pc:spChg chg="add">
          <ac:chgData name="Yoel Kortick" userId="167978f5-7f40-4909-85d5-d4149554ad4e" providerId="ADAL" clId="{957E79EF-BC64-4B92-8638-28CD70B0ED94}" dt="2025-04-18T14:59:06.419" v="779" actId="11529"/>
          <ac:spMkLst>
            <pc:docMk/>
            <pc:sldMk cId="4273331886" sldId="1992"/>
            <ac:spMk id="8" creationId="{601FBD49-6298-D86C-15BE-F3DE8997F66C}"/>
          </ac:spMkLst>
        </pc:spChg>
        <pc:picChg chg="del">
          <ac:chgData name="Yoel Kortick" userId="167978f5-7f40-4909-85d5-d4149554ad4e" providerId="ADAL" clId="{957E79EF-BC64-4B92-8638-28CD70B0ED94}" dt="2025-04-18T14:58:47.244" v="763" actId="478"/>
          <ac:picMkLst>
            <pc:docMk/>
            <pc:sldMk cId="4273331886" sldId="1992"/>
            <ac:picMk id="5" creationId="{8A65F3FA-6CFF-2F8B-A972-23702533D741}"/>
          </ac:picMkLst>
        </pc:picChg>
        <pc:picChg chg="add mod ord">
          <ac:chgData name="Yoel Kortick" userId="167978f5-7f40-4909-85d5-d4149554ad4e" providerId="ADAL" clId="{957E79EF-BC64-4B92-8638-28CD70B0ED94}" dt="2025-04-18T14:58:56.701" v="777" actId="167"/>
          <ac:picMkLst>
            <pc:docMk/>
            <pc:sldMk cId="4273331886" sldId="1992"/>
            <ac:picMk id="7" creationId="{A003E898-BF18-2181-87BA-38F9ACC02BA4}"/>
          </ac:picMkLst>
        </pc:picChg>
        <pc:cxnChg chg="mod">
          <ac:chgData name="Yoel Kortick" userId="167978f5-7f40-4909-85d5-d4149554ad4e" providerId="ADAL" clId="{957E79EF-BC64-4B92-8638-28CD70B0ED94}" dt="2025-04-18T14:58:59.307" v="778" actId="1076"/>
          <ac:cxnSpMkLst>
            <pc:docMk/>
            <pc:sldMk cId="4273331886" sldId="1992"/>
            <ac:cxnSpMk id="6" creationId="{63DE0E25-E2BC-E6A7-4515-60211126DB17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8T15:01:46.557" v="822" actId="208"/>
        <pc:sldMkLst>
          <pc:docMk/>
          <pc:sldMk cId="1780452887" sldId="1993"/>
        </pc:sldMkLst>
        <pc:spChg chg="mod">
          <ac:chgData name="Yoel Kortick" userId="167978f5-7f40-4909-85d5-d4149554ad4e" providerId="ADAL" clId="{957E79EF-BC64-4B92-8638-28CD70B0ED94}" dt="2025-04-18T14:59:33.170" v="797" actId="14100"/>
          <ac:spMkLst>
            <pc:docMk/>
            <pc:sldMk cId="1780452887" sldId="1993"/>
            <ac:spMk id="4" creationId="{D1495F41-5BA5-FCD3-71D9-D7AFC8C8645C}"/>
          </ac:spMkLst>
        </pc:spChg>
        <pc:spChg chg="mod">
          <ac:chgData name="Yoel Kortick" userId="167978f5-7f40-4909-85d5-d4149554ad4e" providerId="ADAL" clId="{957E79EF-BC64-4B92-8638-28CD70B0ED94}" dt="2025-04-18T15:01:33.774" v="817" actId="14100"/>
          <ac:spMkLst>
            <pc:docMk/>
            <pc:sldMk cId="1780452887" sldId="1993"/>
            <ac:spMk id="8" creationId="{DDA00CC5-7817-C65C-C258-BFD726A78B22}"/>
          </ac:spMkLst>
        </pc:spChg>
        <pc:spChg chg="add mod">
          <ac:chgData name="Yoel Kortick" userId="167978f5-7f40-4909-85d5-d4149554ad4e" providerId="ADAL" clId="{957E79EF-BC64-4B92-8638-28CD70B0ED94}" dt="2025-04-18T15:01:43.902" v="821" actId="14100"/>
          <ac:spMkLst>
            <pc:docMk/>
            <pc:sldMk cId="1780452887" sldId="1993"/>
            <ac:spMk id="9" creationId="{90ECEE77-1A40-ED7B-39A9-506D2F0A0751}"/>
          </ac:spMkLst>
        </pc:spChg>
        <pc:picChg chg="del">
          <ac:chgData name="Yoel Kortick" userId="167978f5-7f40-4909-85d5-d4149554ad4e" providerId="ADAL" clId="{957E79EF-BC64-4B92-8638-28CD70B0ED94}" dt="2025-04-18T15:01:11.919" v="798" actId="478"/>
          <ac:picMkLst>
            <pc:docMk/>
            <pc:sldMk cId="1780452887" sldId="1993"/>
            <ac:picMk id="2" creationId="{601D1F82-7F5B-DFA8-D8AE-A85D33D675FB}"/>
          </ac:picMkLst>
        </pc:picChg>
        <pc:picChg chg="add mod ord">
          <ac:chgData name="Yoel Kortick" userId="167978f5-7f40-4909-85d5-d4149554ad4e" providerId="ADAL" clId="{957E79EF-BC64-4B92-8638-28CD70B0ED94}" dt="2025-04-18T15:01:46.557" v="822" actId="208"/>
          <ac:picMkLst>
            <pc:docMk/>
            <pc:sldMk cId="1780452887" sldId="1993"/>
            <ac:picMk id="6" creationId="{3F0DE13E-3A85-B02B-59EC-0074BB7F3BD9}"/>
          </ac:picMkLst>
        </pc:picChg>
        <pc:cxnChg chg="mod">
          <ac:chgData name="Yoel Kortick" userId="167978f5-7f40-4909-85d5-d4149554ad4e" providerId="ADAL" clId="{957E79EF-BC64-4B92-8638-28CD70B0ED94}" dt="2025-04-18T15:01:17.400" v="801" actId="1076"/>
          <ac:cxnSpMkLst>
            <pc:docMk/>
            <pc:sldMk cId="1780452887" sldId="1993"/>
            <ac:cxnSpMk id="7" creationId="{582E5C69-9071-F893-E723-4558A0DA9C71}"/>
          </ac:cxnSpMkLst>
        </pc:cxnChg>
      </pc:sldChg>
      <pc:sldChg chg="delSp modSp mod">
        <pc:chgData name="Yoel Kortick" userId="167978f5-7f40-4909-85d5-d4149554ad4e" providerId="ADAL" clId="{957E79EF-BC64-4B92-8638-28CD70B0ED94}" dt="2025-04-19T18:07:29.922" v="964" actId="255"/>
        <pc:sldMkLst>
          <pc:docMk/>
          <pc:sldMk cId="3961665749" sldId="1995"/>
        </pc:sldMkLst>
        <pc:spChg chg="del">
          <ac:chgData name="Yoel Kortick" userId="167978f5-7f40-4909-85d5-d4149554ad4e" providerId="ADAL" clId="{957E79EF-BC64-4B92-8638-28CD70B0ED94}" dt="2025-04-19T18:06:33.883" v="958" actId="478"/>
          <ac:spMkLst>
            <pc:docMk/>
            <pc:sldMk cId="3961665749" sldId="1995"/>
            <ac:spMk id="2" creationId="{73909B34-B5ED-FD4C-0246-EFE623A9B3C3}"/>
          </ac:spMkLst>
        </pc:spChg>
        <pc:spChg chg="mod">
          <ac:chgData name="Yoel Kortick" userId="167978f5-7f40-4909-85d5-d4149554ad4e" providerId="ADAL" clId="{957E79EF-BC64-4B92-8638-28CD70B0ED94}" dt="2025-04-19T18:07:29.922" v="964" actId="255"/>
          <ac:spMkLst>
            <pc:docMk/>
            <pc:sldMk cId="3961665749" sldId="1995"/>
            <ac:spMk id="4" creationId="{DCA08EA4-C091-7786-9A4C-1E22877FB99B}"/>
          </ac:spMkLst>
        </pc:spChg>
        <pc:picChg chg="del">
          <ac:chgData name="Yoel Kortick" userId="167978f5-7f40-4909-85d5-d4149554ad4e" providerId="ADAL" clId="{957E79EF-BC64-4B92-8638-28CD70B0ED94}" dt="2025-04-19T18:03:49.046" v="918" actId="478"/>
          <ac:picMkLst>
            <pc:docMk/>
            <pc:sldMk cId="3961665749" sldId="1995"/>
            <ac:picMk id="5" creationId="{3575C82D-29FE-088E-C137-E8AF6882C754}"/>
          </ac:picMkLst>
        </pc:picChg>
      </pc:sldChg>
      <pc:sldChg chg="addSp delSp modSp mod">
        <pc:chgData name="Yoel Kortick" userId="167978f5-7f40-4909-85d5-d4149554ad4e" providerId="ADAL" clId="{957E79EF-BC64-4B92-8638-28CD70B0ED94}" dt="2025-04-19T18:25:04.048" v="1327" actId="14100"/>
        <pc:sldMkLst>
          <pc:docMk/>
          <pc:sldMk cId="3703202308" sldId="1997"/>
        </pc:sldMkLst>
        <pc:spChg chg="mod">
          <ac:chgData name="Yoel Kortick" userId="167978f5-7f40-4909-85d5-d4149554ad4e" providerId="ADAL" clId="{957E79EF-BC64-4B92-8638-28CD70B0ED94}" dt="2025-04-19T18:24:48.101" v="1321" actId="14100"/>
          <ac:spMkLst>
            <pc:docMk/>
            <pc:sldMk cId="3703202308" sldId="1997"/>
            <ac:spMk id="4" creationId="{2F81A503-536D-51BE-BF89-8E5DE6ABD1F9}"/>
          </ac:spMkLst>
        </pc:spChg>
        <pc:spChg chg="mod">
          <ac:chgData name="Yoel Kortick" userId="167978f5-7f40-4909-85d5-d4149554ad4e" providerId="ADAL" clId="{957E79EF-BC64-4B92-8638-28CD70B0ED94}" dt="2025-04-19T18:24:57.629" v="1325" actId="14100"/>
          <ac:spMkLst>
            <pc:docMk/>
            <pc:sldMk cId="3703202308" sldId="1997"/>
            <ac:spMk id="5" creationId="{4356E91C-2410-2A26-036C-E6AC977C2511}"/>
          </ac:spMkLst>
        </pc:spChg>
        <pc:spChg chg="mod">
          <ac:chgData name="Yoel Kortick" userId="167978f5-7f40-4909-85d5-d4149554ad4e" providerId="ADAL" clId="{957E79EF-BC64-4B92-8638-28CD70B0ED94}" dt="2025-04-19T18:25:04.048" v="1327" actId="14100"/>
          <ac:spMkLst>
            <pc:docMk/>
            <pc:sldMk cId="3703202308" sldId="1997"/>
            <ac:spMk id="6" creationId="{31366F6F-6AA0-3BED-917F-4DAB9DC811E2}"/>
          </ac:spMkLst>
        </pc:spChg>
        <pc:picChg chg="del">
          <ac:chgData name="Yoel Kortick" userId="167978f5-7f40-4909-85d5-d4149554ad4e" providerId="ADAL" clId="{957E79EF-BC64-4B92-8638-28CD70B0ED94}" dt="2025-04-19T18:24:01.611" v="1292" actId="478"/>
          <ac:picMkLst>
            <pc:docMk/>
            <pc:sldMk cId="3703202308" sldId="1997"/>
            <ac:picMk id="2" creationId="{D0EDD271-889D-6C77-FA82-1A14ABC677AE}"/>
          </ac:picMkLst>
        </pc:picChg>
        <pc:picChg chg="add mod ord">
          <ac:chgData name="Yoel Kortick" userId="167978f5-7f40-4909-85d5-d4149554ad4e" providerId="ADAL" clId="{957E79EF-BC64-4B92-8638-28CD70B0ED94}" dt="2025-04-19T18:24:51.818" v="1323" actId="1076"/>
          <ac:picMkLst>
            <pc:docMk/>
            <pc:sldMk cId="3703202308" sldId="1997"/>
            <ac:picMk id="8" creationId="{C86AB4CF-74A8-F23B-203E-CE98EBB48802}"/>
          </ac:picMkLst>
        </pc:picChg>
      </pc:sldChg>
      <pc:sldChg chg="addSp delSp modSp mod">
        <pc:chgData name="Yoel Kortick" userId="167978f5-7f40-4909-85d5-d4149554ad4e" providerId="ADAL" clId="{957E79EF-BC64-4B92-8638-28CD70B0ED94}" dt="2025-04-19T18:38:44.621" v="1399"/>
        <pc:sldMkLst>
          <pc:docMk/>
          <pc:sldMk cId="563204333" sldId="1998"/>
        </pc:sldMkLst>
        <pc:spChg chg="mod">
          <ac:chgData name="Yoel Kortick" userId="167978f5-7f40-4909-85d5-d4149554ad4e" providerId="ADAL" clId="{957E79EF-BC64-4B92-8638-28CD70B0ED94}" dt="2025-04-19T18:38:44.621" v="1399"/>
          <ac:spMkLst>
            <pc:docMk/>
            <pc:sldMk cId="563204333" sldId="1998"/>
            <ac:spMk id="4" creationId="{A15138F7-E565-92C0-B43A-A0B18DC66A31}"/>
          </ac:spMkLst>
        </pc:spChg>
        <pc:spChg chg="add">
          <ac:chgData name="Yoel Kortick" userId="167978f5-7f40-4909-85d5-d4149554ad4e" providerId="ADAL" clId="{957E79EF-BC64-4B92-8638-28CD70B0ED94}" dt="2025-04-19T18:13:45.752" v="1050" actId="11529"/>
          <ac:spMkLst>
            <pc:docMk/>
            <pc:sldMk cId="563204333" sldId="1998"/>
            <ac:spMk id="11" creationId="{867A3B88-50B7-1485-9503-D4A52B2E3948}"/>
          </ac:spMkLst>
        </pc:spChg>
        <pc:spChg chg="add mod">
          <ac:chgData name="Yoel Kortick" userId="167978f5-7f40-4909-85d5-d4149554ad4e" providerId="ADAL" clId="{957E79EF-BC64-4B92-8638-28CD70B0ED94}" dt="2025-04-19T18:14:08.342" v="1052" actId="14100"/>
          <ac:spMkLst>
            <pc:docMk/>
            <pc:sldMk cId="563204333" sldId="1998"/>
            <ac:spMk id="12" creationId="{6DFE110E-3D9D-3BE1-41EB-6194055A89C7}"/>
          </ac:spMkLst>
        </pc:spChg>
        <pc:picChg chg="add mod">
          <ac:chgData name="Yoel Kortick" userId="167978f5-7f40-4909-85d5-d4149554ad4e" providerId="ADAL" clId="{957E79EF-BC64-4B92-8638-28CD70B0ED94}" dt="2025-04-19T18:09:58.435" v="982" actId="208"/>
          <ac:picMkLst>
            <pc:docMk/>
            <pc:sldMk cId="563204333" sldId="1998"/>
            <ac:picMk id="5" creationId="{D0922CFE-B557-6ADB-6188-A14E7D06D8D6}"/>
          </ac:picMkLst>
        </pc:picChg>
        <pc:picChg chg="del">
          <ac:chgData name="Yoel Kortick" userId="167978f5-7f40-4909-85d5-d4149554ad4e" providerId="ADAL" clId="{957E79EF-BC64-4B92-8638-28CD70B0ED94}" dt="2025-04-19T18:07:57.993" v="968" actId="478"/>
          <ac:picMkLst>
            <pc:docMk/>
            <pc:sldMk cId="563204333" sldId="1998"/>
            <ac:picMk id="6" creationId="{2B41BA74-B896-B8BE-A9A9-EED500F2763E}"/>
          </ac:picMkLst>
        </pc:picChg>
        <pc:picChg chg="add mod">
          <ac:chgData name="Yoel Kortick" userId="167978f5-7f40-4909-85d5-d4149554ad4e" providerId="ADAL" clId="{957E79EF-BC64-4B92-8638-28CD70B0ED94}" dt="2025-04-19T18:10:30.699" v="984" actId="208"/>
          <ac:picMkLst>
            <pc:docMk/>
            <pc:sldMk cId="563204333" sldId="1998"/>
            <ac:picMk id="8" creationId="{87F1BA1B-3E06-8F1B-A21F-E3964814D5AB}"/>
          </ac:picMkLst>
        </pc:picChg>
        <pc:picChg chg="add mod">
          <ac:chgData name="Yoel Kortick" userId="167978f5-7f40-4909-85d5-d4149554ad4e" providerId="ADAL" clId="{957E79EF-BC64-4B92-8638-28CD70B0ED94}" dt="2025-04-19T18:11:09.276" v="997" actId="208"/>
          <ac:picMkLst>
            <pc:docMk/>
            <pc:sldMk cId="563204333" sldId="1998"/>
            <ac:picMk id="10" creationId="{9BC8CD0B-1C5D-5E5B-EEE1-99107140389D}"/>
          </ac:picMkLst>
        </pc:picChg>
      </pc:sldChg>
      <pc:sldChg chg="addSp delSp modSp mod">
        <pc:chgData name="Yoel Kortick" userId="167978f5-7f40-4909-85d5-d4149554ad4e" providerId="ADAL" clId="{957E79EF-BC64-4B92-8638-28CD70B0ED94}" dt="2025-04-19T18:27:15.570" v="1336" actId="1036"/>
        <pc:sldMkLst>
          <pc:docMk/>
          <pc:sldMk cId="2516355869" sldId="1999"/>
        </pc:sldMkLst>
        <pc:spChg chg="mod">
          <ac:chgData name="Yoel Kortick" userId="167978f5-7f40-4909-85d5-d4149554ad4e" providerId="ADAL" clId="{957E79EF-BC64-4B92-8638-28CD70B0ED94}" dt="2025-04-19T18:27:12.422" v="1333" actId="14100"/>
          <ac:spMkLst>
            <pc:docMk/>
            <pc:sldMk cId="2516355869" sldId="1999"/>
            <ac:spMk id="4" creationId="{8357AB74-86E4-4BE1-9E2E-A2F5336C29CD}"/>
          </ac:spMkLst>
        </pc:spChg>
        <pc:spChg chg="add mod">
          <ac:chgData name="Yoel Kortick" userId="167978f5-7f40-4909-85d5-d4149554ad4e" providerId="ADAL" clId="{957E79EF-BC64-4B92-8638-28CD70B0ED94}" dt="2025-04-19T18:27:15.570" v="1336" actId="1036"/>
          <ac:spMkLst>
            <pc:docMk/>
            <pc:sldMk cId="2516355869" sldId="1999"/>
            <ac:spMk id="8" creationId="{B209F7C7-C4F4-9A9A-9971-8ED928CA4E08}"/>
          </ac:spMkLst>
        </pc:spChg>
        <pc:spChg chg="del mod">
          <ac:chgData name="Yoel Kortick" userId="167978f5-7f40-4909-85d5-d4149554ad4e" providerId="ADAL" clId="{957E79EF-BC64-4B92-8638-28CD70B0ED94}" dt="2025-04-19T18:14:50.453" v="1056" actId="478"/>
          <ac:spMkLst>
            <pc:docMk/>
            <pc:sldMk cId="2516355869" sldId="1999"/>
            <ac:spMk id="11" creationId="{C93E0991-E25B-EFCE-2E9F-E23B8CDC13D4}"/>
          </ac:spMkLst>
        </pc:spChg>
        <pc:picChg chg="del">
          <ac:chgData name="Yoel Kortick" userId="167978f5-7f40-4909-85d5-d4149554ad4e" providerId="ADAL" clId="{957E79EF-BC64-4B92-8638-28CD70B0ED94}" dt="2025-04-19T18:14:48.879" v="1055" actId="478"/>
          <ac:picMkLst>
            <pc:docMk/>
            <pc:sldMk cId="2516355869" sldId="1999"/>
            <ac:picMk id="2" creationId="{58EC48CA-5D71-7F72-64AB-171D6F3914DA}"/>
          </ac:picMkLst>
        </pc:picChg>
        <pc:picChg chg="add mod ord">
          <ac:chgData name="Yoel Kortick" userId="167978f5-7f40-4909-85d5-d4149554ad4e" providerId="ADAL" clId="{957E79EF-BC64-4B92-8638-28CD70B0ED94}" dt="2025-04-19T18:27:15.570" v="1336" actId="1036"/>
          <ac:picMkLst>
            <pc:docMk/>
            <pc:sldMk cId="2516355869" sldId="1999"/>
            <ac:picMk id="7" creationId="{796F156A-F2A3-5DE2-9673-6B435E7F3B86}"/>
          </ac:picMkLst>
        </pc:picChg>
        <pc:cxnChg chg="del">
          <ac:chgData name="Yoel Kortick" userId="167978f5-7f40-4909-85d5-d4149554ad4e" providerId="ADAL" clId="{957E79EF-BC64-4B92-8638-28CD70B0ED94}" dt="2025-04-19T18:14:51.468" v="1057" actId="478"/>
          <ac:cxnSpMkLst>
            <pc:docMk/>
            <pc:sldMk cId="2516355869" sldId="1999"/>
            <ac:cxnSpMk id="5" creationId="{F35E0733-B06B-B6C7-64B2-156DE3729A3F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9T18:28:15.726" v="1343" actId="14100"/>
        <pc:sldMkLst>
          <pc:docMk/>
          <pc:sldMk cId="3052352635" sldId="2000"/>
        </pc:sldMkLst>
        <pc:spChg chg="mod">
          <ac:chgData name="Yoel Kortick" userId="167978f5-7f40-4909-85d5-d4149554ad4e" providerId="ADAL" clId="{957E79EF-BC64-4B92-8638-28CD70B0ED94}" dt="2025-04-19T18:28:15.726" v="1343" actId="14100"/>
          <ac:spMkLst>
            <pc:docMk/>
            <pc:sldMk cId="3052352635" sldId="2000"/>
            <ac:spMk id="4" creationId="{EB2B6B98-46D1-A25D-617B-8B8E11129C6B}"/>
          </ac:spMkLst>
        </pc:spChg>
        <pc:picChg chg="add mod ord">
          <ac:chgData name="Yoel Kortick" userId="167978f5-7f40-4909-85d5-d4149554ad4e" providerId="ADAL" clId="{957E79EF-BC64-4B92-8638-28CD70B0ED94}" dt="2025-04-19T18:21:28.612" v="1261" actId="208"/>
          <ac:picMkLst>
            <pc:docMk/>
            <pc:sldMk cId="3052352635" sldId="2000"/>
            <ac:picMk id="5" creationId="{D2E5E6C6-3F94-20F4-453B-8F6483D0602B}"/>
          </ac:picMkLst>
        </pc:picChg>
        <pc:picChg chg="del">
          <ac:chgData name="Yoel Kortick" userId="167978f5-7f40-4909-85d5-d4149554ad4e" providerId="ADAL" clId="{957E79EF-BC64-4B92-8638-28CD70B0ED94}" dt="2025-04-19T18:21:09.880" v="1251" actId="478"/>
          <ac:picMkLst>
            <pc:docMk/>
            <pc:sldMk cId="3052352635" sldId="2000"/>
            <ac:picMk id="6" creationId="{C46F0074-4504-49C5-95F2-3C3FCEC7384E}"/>
          </ac:picMkLst>
        </pc:picChg>
        <pc:cxnChg chg="mod">
          <ac:chgData name="Yoel Kortick" userId="167978f5-7f40-4909-85d5-d4149554ad4e" providerId="ADAL" clId="{957E79EF-BC64-4B92-8638-28CD70B0ED94}" dt="2025-04-19T18:21:25.647" v="1260" actId="1037"/>
          <ac:cxnSpMkLst>
            <pc:docMk/>
            <pc:sldMk cId="3052352635" sldId="2000"/>
            <ac:cxnSpMk id="7" creationId="{2F4648BB-3579-7A31-CCCD-AFF4DF446E4C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9T18:23:05.967" v="1291" actId="11529"/>
        <pc:sldMkLst>
          <pc:docMk/>
          <pc:sldMk cId="3200736071" sldId="2001"/>
        </pc:sldMkLst>
        <pc:spChg chg="mod">
          <ac:chgData name="Yoel Kortick" userId="167978f5-7f40-4909-85d5-d4149554ad4e" providerId="ADAL" clId="{957E79EF-BC64-4B92-8638-28CD70B0ED94}" dt="2025-04-19T18:22:42.645" v="1277" actId="14100"/>
          <ac:spMkLst>
            <pc:docMk/>
            <pc:sldMk cId="3200736071" sldId="2001"/>
            <ac:spMk id="4" creationId="{D3D12890-94F2-72B2-B843-6BA3991EAC7B}"/>
          </ac:spMkLst>
        </pc:spChg>
        <pc:spChg chg="add mod">
          <ac:chgData name="Yoel Kortick" userId="167978f5-7f40-4909-85d5-d4149554ad4e" providerId="ADAL" clId="{957E79EF-BC64-4B92-8638-28CD70B0ED94}" dt="2025-04-19T18:22:56.716" v="1289" actId="1036"/>
          <ac:spMkLst>
            <pc:docMk/>
            <pc:sldMk cId="3200736071" sldId="2001"/>
            <ac:spMk id="7" creationId="{CE868D23-4400-DAF3-1C7E-FD20B9C46C99}"/>
          </ac:spMkLst>
        </pc:spChg>
        <pc:spChg chg="add">
          <ac:chgData name="Yoel Kortick" userId="167978f5-7f40-4909-85d5-d4149554ad4e" providerId="ADAL" clId="{957E79EF-BC64-4B92-8638-28CD70B0ED94}" dt="2025-04-19T18:23:01.849" v="1290" actId="11529"/>
          <ac:spMkLst>
            <pc:docMk/>
            <pc:sldMk cId="3200736071" sldId="2001"/>
            <ac:spMk id="8" creationId="{862BF72B-5D83-BFFC-73DD-4CBF8F003DA4}"/>
          </ac:spMkLst>
        </pc:spChg>
        <pc:spChg chg="add">
          <ac:chgData name="Yoel Kortick" userId="167978f5-7f40-4909-85d5-d4149554ad4e" providerId="ADAL" clId="{957E79EF-BC64-4B92-8638-28CD70B0ED94}" dt="2025-04-19T18:23:05.967" v="1291" actId="11529"/>
          <ac:spMkLst>
            <pc:docMk/>
            <pc:sldMk cId="3200736071" sldId="2001"/>
            <ac:spMk id="9" creationId="{73BA13A8-EDFD-0B83-75DD-8EDD1865D1DA}"/>
          </ac:spMkLst>
        </pc:spChg>
        <pc:picChg chg="del">
          <ac:chgData name="Yoel Kortick" userId="167978f5-7f40-4909-85d5-d4149554ad4e" providerId="ADAL" clId="{957E79EF-BC64-4B92-8638-28CD70B0ED94}" dt="2025-04-19T18:22:02.136" v="1262" actId="478"/>
          <ac:picMkLst>
            <pc:docMk/>
            <pc:sldMk cId="3200736071" sldId="2001"/>
            <ac:picMk id="2" creationId="{3D2F9D13-83A4-ADAC-ECA7-1BED1A5C08EE}"/>
          </ac:picMkLst>
        </pc:picChg>
        <pc:picChg chg="add mod ord">
          <ac:chgData name="Yoel Kortick" userId="167978f5-7f40-4909-85d5-d4149554ad4e" providerId="ADAL" clId="{957E79EF-BC64-4B92-8638-28CD70B0ED94}" dt="2025-04-19T18:22:48.077" v="1278" actId="167"/>
          <ac:picMkLst>
            <pc:docMk/>
            <pc:sldMk cId="3200736071" sldId="2001"/>
            <ac:picMk id="6" creationId="{FE3A3336-7B13-FBD0-B310-10BA8FA89A05}"/>
          </ac:picMkLst>
        </pc:picChg>
      </pc:sldChg>
      <pc:sldChg chg="modSp mod">
        <pc:chgData name="Yoel Kortick" userId="167978f5-7f40-4909-85d5-d4149554ad4e" providerId="ADAL" clId="{957E79EF-BC64-4B92-8638-28CD70B0ED94}" dt="2025-04-19T18:46:50.835" v="1572" actId="20577"/>
        <pc:sldMkLst>
          <pc:docMk/>
          <pc:sldMk cId="3493642328" sldId="2002"/>
        </pc:sldMkLst>
        <pc:spChg chg="mod">
          <ac:chgData name="Yoel Kortick" userId="167978f5-7f40-4909-85d5-d4149554ad4e" providerId="ADAL" clId="{957E79EF-BC64-4B92-8638-28CD70B0ED94}" dt="2025-04-19T18:46:50.835" v="1572" actId="20577"/>
          <ac:spMkLst>
            <pc:docMk/>
            <pc:sldMk cId="3493642328" sldId="2002"/>
            <ac:spMk id="4" creationId="{8868EDDF-841E-78AE-826F-26D75025FD70}"/>
          </ac:spMkLst>
        </pc:spChg>
      </pc:sldChg>
      <pc:sldChg chg="addSp delSp modSp mod">
        <pc:chgData name="Yoel Kortick" userId="167978f5-7f40-4909-85d5-d4149554ad4e" providerId="ADAL" clId="{957E79EF-BC64-4B92-8638-28CD70B0ED94}" dt="2025-04-19T18:49:02.077" v="1621" actId="20577"/>
        <pc:sldMkLst>
          <pc:docMk/>
          <pc:sldMk cId="3089171989" sldId="2003"/>
        </pc:sldMkLst>
        <pc:spChg chg="mod">
          <ac:chgData name="Yoel Kortick" userId="167978f5-7f40-4909-85d5-d4149554ad4e" providerId="ADAL" clId="{957E79EF-BC64-4B92-8638-28CD70B0ED94}" dt="2025-04-19T18:49:02.077" v="1621" actId="20577"/>
          <ac:spMkLst>
            <pc:docMk/>
            <pc:sldMk cId="3089171989" sldId="2003"/>
            <ac:spMk id="4" creationId="{E9C8D679-C696-1AEF-56D2-781BF72B72F2}"/>
          </ac:spMkLst>
        </pc:spChg>
        <pc:spChg chg="mod">
          <ac:chgData name="Yoel Kortick" userId="167978f5-7f40-4909-85d5-d4149554ad4e" providerId="ADAL" clId="{957E79EF-BC64-4B92-8638-28CD70B0ED94}" dt="2025-04-19T18:34:59.487" v="1363" actId="1076"/>
          <ac:spMkLst>
            <pc:docMk/>
            <pc:sldMk cId="3089171989" sldId="2003"/>
            <ac:spMk id="5" creationId="{2E8F7AEE-5A11-3771-AF52-744C11B18D20}"/>
          </ac:spMkLst>
        </pc:spChg>
        <pc:spChg chg="add">
          <ac:chgData name="Yoel Kortick" userId="167978f5-7f40-4909-85d5-d4149554ad4e" providerId="ADAL" clId="{957E79EF-BC64-4B92-8638-28CD70B0ED94}" dt="2025-04-19T18:34:46.879" v="1360" actId="11529"/>
          <ac:spMkLst>
            <pc:docMk/>
            <pc:sldMk cId="3089171989" sldId="2003"/>
            <ac:spMk id="8" creationId="{05BB5F11-26FC-B82C-6ACD-237687A79FC7}"/>
          </ac:spMkLst>
        </pc:spChg>
        <pc:picChg chg="add mod ord">
          <ac:chgData name="Yoel Kortick" userId="167978f5-7f40-4909-85d5-d4149554ad4e" providerId="ADAL" clId="{957E79EF-BC64-4B92-8638-28CD70B0ED94}" dt="2025-04-19T18:35:11.848" v="1364" actId="208"/>
          <ac:picMkLst>
            <pc:docMk/>
            <pc:sldMk cId="3089171989" sldId="2003"/>
            <ac:picMk id="7" creationId="{27AD5026-0F60-F61F-6CE4-145E384CBF7F}"/>
          </ac:picMkLst>
        </pc:picChg>
        <pc:picChg chg="del">
          <ac:chgData name="Yoel Kortick" userId="167978f5-7f40-4909-85d5-d4149554ad4e" providerId="ADAL" clId="{957E79EF-BC64-4B92-8638-28CD70B0ED94}" dt="2025-04-19T18:34:31.239" v="1348" actId="478"/>
          <ac:picMkLst>
            <pc:docMk/>
            <pc:sldMk cId="3089171989" sldId="2003"/>
            <ac:picMk id="13" creationId="{DF796E2A-9D8D-ED65-8AFD-63E05FD52F3A}"/>
          </ac:picMkLst>
        </pc:picChg>
        <pc:cxnChg chg="mod">
          <ac:chgData name="Yoel Kortick" userId="167978f5-7f40-4909-85d5-d4149554ad4e" providerId="ADAL" clId="{957E79EF-BC64-4B92-8638-28CD70B0ED94}" dt="2025-04-19T18:34:56.067" v="1362" actId="14100"/>
          <ac:cxnSpMkLst>
            <pc:docMk/>
            <pc:sldMk cId="3089171989" sldId="2003"/>
            <ac:cxnSpMk id="6" creationId="{04941B06-D489-BC27-1A2E-D1A0F3CEF993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9T18:38:44.621" v="1399"/>
        <pc:sldMkLst>
          <pc:docMk/>
          <pc:sldMk cId="4138348765" sldId="2004"/>
        </pc:sldMkLst>
        <pc:spChg chg="mod">
          <ac:chgData name="Yoel Kortick" userId="167978f5-7f40-4909-85d5-d4149554ad4e" providerId="ADAL" clId="{957E79EF-BC64-4B92-8638-28CD70B0ED94}" dt="2025-04-19T18:38:44.621" v="1399"/>
          <ac:spMkLst>
            <pc:docMk/>
            <pc:sldMk cId="4138348765" sldId="2004"/>
            <ac:spMk id="4" creationId="{C0A15602-CEC0-6573-7396-D409E5A86772}"/>
          </ac:spMkLst>
        </pc:spChg>
        <pc:spChg chg="add mod">
          <ac:chgData name="Yoel Kortick" userId="167978f5-7f40-4909-85d5-d4149554ad4e" providerId="ADAL" clId="{957E79EF-BC64-4B92-8638-28CD70B0ED94}" dt="2025-04-19T18:38:28.316" v="1397" actId="1036"/>
          <ac:spMkLst>
            <pc:docMk/>
            <pc:sldMk cId="4138348765" sldId="2004"/>
            <ac:spMk id="9" creationId="{CADCFEB5-DDFB-1254-1068-3BB8A2175274}"/>
          </ac:spMkLst>
        </pc:spChg>
        <pc:picChg chg="add mod">
          <ac:chgData name="Yoel Kortick" userId="167978f5-7f40-4909-85d5-d4149554ad4e" providerId="ADAL" clId="{957E79EF-BC64-4B92-8638-28CD70B0ED94}" dt="2025-04-19T18:38:28.316" v="1397" actId="1036"/>
          <ac:picMkLst>
            <pc:docMk/>
            <pc:sldMk cId="4138348765" sldId="2004"/>
            <ac:picMk id="5" creationId="{20A1031D-D2BB-34A2-9D2B-F8B8519EB489}"/>
          </ac:picMkLst>
        </pc:picChg>
        <pc:picChg chg="del">
          <ac:chgData name="Yoel Kortick" userId="167978f5-7f40-4909-85d5-d4149554ad4e" providerId="ADAL" clId="{957E79EF-BC64-4B92-8638-28CD70B0ED94}" dt="2025-04-19T18:37:03.924" v="1382" actId="478"/>
          <ac:picMkLst>
            <pc:docMk/>
            <pc:sldMk cId="4138348765" sldId="2004"/>
            <ac:picMk id="7" creationId="{E1F8DF08-22A2-6551-BC77-7FF0D4D4D928}"/>
          </ac:picMkLst>
        </pc:picChg>
        <pc:picChg chg="add mod">
          <ac:chgData name="Yoel Kortick" userId="167978f5-7f40-4909-85d5-d4149554ad4e" providerId="ADAL" clId="{957E79EF-BC64-4B92-8638-28CD70B0ED94}" dt="2025-04-19T18:38:28.316" v="1397" actId="1036"/>
          <ac:picMkLst>
            <pc:docMk/>
            <pc:sldMk cId="4138348765" sldId="2004"/>
            <ac:picMk id="8" creationId="{68F47B3D-0DF3-CDB8-4BD6-7E996DF82F66}"/>
          </ac:picMkLst>
        </pc:picChg>
      </pc:sldChg>
      <pc:sldChg chg="addSp delSp modSp mod">
        <pc:chgData name="Yoel Kortick" userId="167978f5-7f40-4909-85d5-d4149554ad4e" providerId="ADAL" clId="{957E79EF-BC64-4B92-8638-28CD70B0ED94}" dt="2025-04-19T18:41:16.832" v="1422" actId="11529"/>
        <pc:sldMkLst>
          <pc:docMk/>
          <pc:sldMk cId="147401193" sldId="2005"/>
        </pc:sldMkLst>
        <pc:spChg chg="mod">
          <ac:chgData name="Yoel Kortick" userId="167978f5-7f40-4909-85d5-d4149554ad4e" providerId="ADAL" clId="{957E79EF-BC64-4B92-8638-28CD70B0ED94}" dt="2025-04-19T18:40:54.547" v="1409" actId="255"/>
          <ac:spMkLst>
            <pc:docMk/>
            <pc:sldMk cId="147401193" sldId="2005"/>
            <ac:spMk id="4" creationId="{F7FFE681-E0A6-C7EE-0432-F24F748BA481}"/>
          </ac:spMkLst>
        </pc:spChg>
        <pc:spChg chg="add mod">
          <ac:chgData name="Yoel Kortick" userId="167978f5-7f40-4909-85d5-d4149554ad4e" providerId="ADAL" clId="{957E79EF-BC64-4B92-8638-28CD70B0ED94}" dt="2025-04-19T18:41:05.827" v="1420" actId="1037"/>
          <ac:spMkLst>
            <pc:docMk/>
            <pc:sldMk cId="147401193" sldId="2005"/>
            <ac:spMk id="9" creationId="{7C1416CC-819E-199B-3BA0-50D159520C04}"/>
          </ac:spMkLst>
        </pc:spChg>
        <pc:spChg chg="add">
          <ac:chgData name="Yoel Kortick" userId="167978f5-7f40-4909-85d5-d4149554ad4e" providerId="ADAL" clId="{957E79EF-BC64-4B92-8638-28CD70B0ED94}" dt="2025-04-19T18:41:16.832" v="1422" actId="11529"/>
          <ac:spMkLst>
            <pc:docMk/>
            <pc:sldMk cId="147401193" sldId="2005"/>
            <ac:spMk id="10" creationId="{1F99ED81-4844-6B51-6BB9-09A2949C666B}"/>
          </ac:spMkLst>
        </pc:spChg>
        <pc:picChg chg="del">
          <ac:chgData name="Yoel Kortick" userId="167978f5-7f40-4909-85d5-d4149554ad4e" providerId="ADAL" clId="{957E79EF-BC64-4B92-8638-28CD70B0ED94}" dt="2025-04-19T18:40:24.618" v="1401" actId="478"/>
          <ac:picMkLst>
            <pc:docMk/>
            <pc:sldMk cId="147401193" sldId="2005"/>
            <ac:picMk id="2" creationId="{9FB05C35-316B-4824-D476-D23D75E0377D}"/>
          </ac:picMkLst>
        </pc:picChg>
        <pc:picChg chg="add mod ord">
          <ac:chgData name="Yoel Kortick" userId="167978f5-7f40-4909-85d5-d4149554ad4e" providerId="ADAL" clId="{957E79EF-BC64-4B92-8638-28CD70B0ED94}" dt="2025-04-19T18:41:08.355" v="1421" actId="208"/>
          <ac:picMkLst>
            <pc:docMk/>
            <pc:sldMk cId="147401193" sldId="2005"/>
            <ac:picMk id="8" creationId="{6BD1E5C1-E08E-FD7E-32A0-EA4782BA2DDA}"/>
          </ac:picMkLst>
        </pc:picChg>
        <pc:cxnChg chg="del">
          <ac:chgData name="Yoel Kortick" userId="167978f5-7f40-4909-85d5-d4149554ad4e" providerId="ADAL" clId="{957E79EF-BC64-4B92-8638-28CD70B0ED94}" dt="2025-04-19T18:40:46.633" v="1407" actId="478"/>
          <ac:cxnSpMkLst>
            <pc:docMk/>
            <pc:sldMk cId="147401193" sldId="2005"/>
            <ac:cxnSpMk id="5" creationId="{0E66B863-97CF-8089-82E3-49913FFDB03F}"/>
          </ac:cxnSpMkLst>
        </pc:cxnChg>
        <pc:cxnChg chg="del">
          <ac:chgData name="Yoel Kortick" userId="167978f5-7f40-4909-85d5-d4149554ad4e" providerId="ADAL" clId="{957E79EF-BC64-4B92-8638-28CD70B0ED94}" dt="2025-04-19T18:40:45.392" v="1406" actId="478"/>
          <ac:cxnSpMkLst>
            <pc:docMk/>
            <pc:sldMk cId="147401193" sldId="2005"/>
            <ac:cxnSpMk id="6" creationId="{75DFB7B4-C013-FF91-94C8-F7EE66AF2DDA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9T18:51:01.896" v="1661" actId="255"/>
        <pc:sldMkLst>
          <pc:docMk/>
          <pc:sldMk cId="1514957011" sldId="2006"/>
        </pc:sldMkLst>
        <pc:spChg chg="mod">
          <ac:chgData name="Yoel Kortick" userId="167978f5-7f40-4909-85d5-d4149554ad4e" providerId="ADAL" clId="{957E79EF-BC64-4B92-8638-28CD70B0ED94}" dt="2025-04-19T18:51:01.896" v="1661" actId="255"/>
          <ac:spMkLst>
            <pc:docMk/>
            <pc:sldMk cId="1514957011" sldId="2006"/>
            <ac:spMk id="4" creationId="{A16F5B9A-A602-3A95-4E9E-2756CC2C09A6}"/>
          </ac:spMkLst>
        </pc:spChg>
        <pc:picChg chg="add mod ord">
          <ac:chgData name="Yoel Kortick" userId="167978f5-7f40-4909-85d5-d4149554ad4e" providerId="ADAL" clId="{957E79EF-BC64-4B92-8638-28CD70B0ED94}" dt="2025-04-19T18:43:18.081" v="1451" actId="208"/>
          <ac:picMkLst>
            <pc:docMk/>
            <pc:sldMk cId="1514957011" sldId="2006"/>
            <ac:picMk id="5" creationId="{1E7B476B-27F6-26C5-B551-738492729FDD}"/>
          </ac:picMkLst>
        </pc:picChg>
        <pc:picChg chg="del">
          <ac:chgData name="Yoel Kortick" userId="167978f5-7f40-4909-85d5-d4149554ad4e" providerId="ADAL" clId="{957E79EF-BC64-4B92-8638-28CD70B0ED94}" dt="2025-04-19T18:43:07.111" v="1442" actId="478"/>
          <ac:picMkLst>
            <pc:docMk/>
            <pc:sldMk cId="1514957011" sldId="2006"/>
            <ac:picMk id="7" creationId="{32492D20-F852-7666-5444-12CA5C8335AB}"/>
          </ac:picMkLst>
        </pc:picChg>
        <pc:cxnChg chg="mod">
          <ac:chgData name="Yoel Kortick" userId="167978f5-7f40-4909-85d5-d4149554ad4e" providerId="ADAL" clId="{957E79EF-BC64-4B92-8638-28CD70B0ED94}" dt="2025-04-19T18:43:14.784" v="1450" actId="1036"/>
          <ac:cxnSpMkLst>
            <pc:docMk/>
            <pc:sldMk cId="1514957011" sldId="2006"/>
            <ac:cxnSpMk id="8" creationId="{87513427-6940-8A5C-16C9-0A1A71E94F01}"/>
          </ac:cxnSpMkLst>
        </pc:cxnChg>
      </pc:sldChg>
      <pc:sldChg chg="addSp delSp modSp mod">
        <pc:chgData name="Yoel Kortick" userId="167978f5-7f40-4909-85d5-d4149554ad4e" providerId="ADAL" clId="{957E79EF-BC64-4B92-8638-28CD70B0ED94}" dt="2025-04-19T18:48:08.251" v="1599" actId="1036"/>
        <pc:sldMkLst>
          <pc:docMk/>
          <pc:sldMk cId="1527307702" sldId="2007"/>
        </pc:sldMkLst>
        <pc:spChg chg="mod">
          <ac:chgData name="Yoel Kortick" userId="167978f5-7f40-4909-85d5-d4149554ad4e" providerId="ADAL" clId="{957E79EF-BC64-4B92-8638-28CD70B0ED94}" dt="2025-04-19T18:46:33.383" v="1567" actId="20577"/>
          <ac:spMkLst>
            <pc:docMk/>
            <pc:sldMk cId="1527307702" sldId="2007"/>
            <ac:spMk id="4" creationId="{0691CFFC-0FED-8E53-327C-453872BCEC01}"/>
          </ac:spMkLst>
        </pc:spChg>
        <pc:spChg chg="mod">
          <ac:chgData name="Yoel Kortick" userId="167978f5-7f40-4909-85d5-d4149554ad4e" providerId="ADAL" clId="{957E79EF-BC64-4B92-8638-28CD70B0ED94}" dt="2025-04-19T18:48:08.251" v="1599" actId="1036"/>
          <ac:spMkLst>
            <pc:docMk/>
            <pc:sldMk cId="1527307702" sldId="2007"/>
            <ac:spMk id="9" creationId="{14D7E810-E013-E504-6C13-477B68AF1F30}"/>
          </ac:spMkLst>
        </pc:spChg>
        <pc:spChg chg="mod">
          <ac:chgData name="Yoel Kortick" userId="167978f5-7f40-4909-85d5-d4149554ad4e" providerId="ADAL" clId="{957E79EF-BC64-4B92-8638-28CD70B0ED94}" dt="2025-04-19T18:47:58.857" v="1591" actId="1076"/>
          <ac:spMkLst>
            <pc:docMk/>
            <pc:sldMk cId="1527307702" sldId="2007"/>
            <ac:spMk id="10" creationId="{E4145376-A7BD-F3DA-F4E6-5914B8232522}"/>
          </ac:spMkLst>
        </pc:spChg>
        <pc:picChg chg="add mod ord">
          <ac:chgData name="Yoel Kortick" userId="167978f5-7f40-4909-85d5-d4149554ad4e" providerId="ADAL" clId="{957E79EF-BC64-4B92-8638-28CD70B0ED94}" dt="2025-04-19T18:48:01.245" v="1592" actId="208"/>
          <ac:picMkLst>
            <pc:docMk/>
            <pc:sldMk cId="1527307702" sldId="2007"/>
            <ac:picMk id="5" creationId="{D4353CFA-9117-413F-1927-60B1FBB8136F}"/>
          </ac:picMkLst>
        </pc:picChg>
        <pc:picChg chg="del">
          <ac:chgData name="Yoel Kortick" userId="167978f5-7f40-4909-85d5-d4149554ad4e" providerId="ADAL" clId="{957E79EF-BC64-4B92-8638-28CD70B0ED94}" dt="2025-04-19T18:45:53.500" v="1561" actId="478"/>
          <ac:picMkLst>
            <pc:docMk/>
            <pc:sldMk cId="1527307702" sldId="2007"/>
            <ac:picMk id="12" creationId="{65FCF425-2488-8408-D051-7366B80D0B64}"/>
          </ac:picMkLst>
        </pc:picChg>
      </pc:sldChg>
      <pc:sldChg chg="addSp delSp modSp add mod">
        <pc:chgData name="Yoel Kortick" userId="167978f5-7f40-4909-85d5-d4149554ad4e" providerId="ADAL" clId="{957E79EF-BC64-4B92-8638-28CD70B0ED94}" dt="2025-04-18T14:39:54.831" v="591" actId="208"/>
        <pc:sldMkLst>
          <pc:docMk/>
          <pc:sldMk cId="3064045075" sldId="2008"/>
        </pc:sldMkLst>
        <pc:spChg chg="del">
          <ac:chgData name="Yoel Kortick" userId="167978f5-7f40-4909-85d5-d4149554ad4e" providerId="ADAL" clId="{957E79EF-BC64-4B92-8638-28CD70B0ED94}" dt="2025-04-18T14:33:44.429" v="472" actId="478"/>
          <ac:spMkLst>
            <pc:docMk/>
            <pc:sldMk cId="3064045075" sldId="2008"/>
            <ac:spMk id="4" creationId="{D96A0956-2736-D9EC-4162-59DE16EF7071}"/>
          </ac:spMkLst>
        </pc:spChg>
        <pc:spChg chg="del mod">
          <ac:chgData name="Yoel Kortick" userId="167978f5-7f40-4909-85d5-d4149554ad4e" providerId="ADAL" clId="{957E79EF-BC64-4B92-8638-28CD70B0ED94}" dt="2025-04-18T14:38:46.812" v="537" actId="478"/>
          <ac:spMkLst>
            <pc:docMk/>
            <pc:sldMk cId="3064045075" sldId="2008"/>
            <ac:spMk id="5" creationId="{9E2C9E3E-95EB-06EC-BE29-5834EB3C986F}"/>
          </ac:spMkLst>
        </pc:spChg>
        <pc:spChg chg="add del mod">
          <ac:chgData name="Yoel Kortick" userId="167978f5-7f40-4909-85d5-d4149554ad4e" providerId="ADAL" clId="{957E79EF-BC64-4B92-8638-28CD70B0ED94}" dt="2025-04-18T14:33:46.486" v="473" actId="478"/>
          <ac:spMkLst>
            <pc:docMk/>
            <pc:sldMk cId="3064045075" sldId="2008"/>
            <ac:spMk id="6" creationId="{D44FA6BA-BD4B-7F4A-A29D-A2ADF831F5E7}"/>
          </ac:spMkLst>
        </pc:spChg>
        <pc:spChg chg="add mod">
          <ac:chgData name="Yoel Kortick" userId="167978f5-7f40-4909-85d5-d4149554ad4e" providerId="ADAL" clId="{957E79EF-BC64-4B92-8638-28CD70B0ED94}" dt="2025-04-18T14:39:52.004" v="590"/>
          <ac:spMkLst>
            <pc:docMk/>
            <pc:sldMk cId="3064045075" sldId="2008"/>
            <ac:spMk id="11" creationId="{2C8E49F6-9A52-24A0-96B9-AD26D52D4592}"/>
          </ac:spMkLst>
        </pc:spChg>
        <pc:picChg chg="del">
          <ac:chgData name="Yoel Kortick" userId="167978f5-7f40-4909-85d5-d4149554ad4e" providerId="ADAL" clId="{957E79EF-BC64-4B92-8638-28CD70B0ED94}" dt="2025-04-18T14:33:43.075" v="471" actId="478"/>
          <ac:picMkLst>
            <pc:docMk/>
            <pc:sldMk cId="3064045075" sldId="2008"/>
            <ac:picMk id="7" creationId="{34CE2AD8-144B-47B7-D037-EA7AEF440AEC}"/>
          </ac:picMkLst>
        </pc:picChg>
        <pc:picChg chg="add mod">
          <ac:chgData name="Yoel Kortick" userId="167978f5-7f40-4909-85d5-d4149554ad4e" providerId="ADAL" clId="{957E79EF-BC64-4B92-8638-28CD70B0ED94}" dt="2025-04-18T14:39:54.831" v="591" actId="208"/>
          <ac:picMkLst>
            <pc:docMk/>
            <pc:sldMk cId="3064045075" sldId="2008"/>
            <ac:picMk id="9" creationId="{7D64AC4F-2AD1-F9BD-54EA-A20F401756B0}"/>
          </ac:picMkLst>
        </pc:picChg>
        <pc:picChg chg="del">
          <ac:chgData name="Yoel Kortick" userId="167978f5-7f40-4909-85d5-d4149554ad4e" providerId="ADAL" clId="{957E79EF-BC64-4B92-8638-28CD70B0ED94}" dt="2025-04-18T14:38:00.519" v="492" actId="478"/>
          <ac:picMkLst>
            <pc:docMk/>
            <pc:sldMk cId="3064045075" sldId="2008"/>
            <ac:picMk id="10" creationId="{174AA6C4-7BCA-A6CB-6230-B397D8574339}"/>
          </ac:picMkLst>
        </pc:picChg>
      </pc:sldChg>
      <pc:sldChg chg="addSp modSp add mod">
        <pc:chgData name="Yoel Kortick" userId="167978f5-7f40-4909-85d5-d4149554ad4e" providerId="ADAL" clId="{957E79EF-BC64-4B92-8638-28CD70B0ED94}" dt="2025-04-19T18:13:30.683" v="1049" actId="14100"/>
        <pc:sldMkLst>
          <pc:docMk/>
          <pc:sldMk cId="386349830" sldId="2009"/>
        </pc:sldMkLst>
        <pc:spChg chg="mod">
          <ac:chgData name="Yoel Kortick" userId="167978f5-7f40-4909-85d5-d4149554ad4e" providerId="ADAL" clId="{957E79EF-BC64-4B92-8638-28CD70B0ED94}" dt="2025-04-19T18:06:07.981" v="952" actId="14100"/>
          <ac:spMkLst>
            <pc:docMk/>
            <pc:sldMk cId="386349830" sldId="2009"/>
            <ac:spMk id="2" creationId="{3AA61B88-1692-25A3-33D9-3B45F7D8BFCC}"/>
          </ac:spMkLst>
        </pc:spChg>
        <pc:spChg chg="mod">
          <ac:chgData name="Yoel Kortick" userId="167978f5-7f40-4909-85d5-d4149554ad4e" providerId="ADAL" clId="{957E79EF-BC64-4B92-8638-28CD70B0ED94}" dt="2025-04-19T18:13:01.708" v="1033" actId="14100"/>
          <ac:spMkLst>
            <pc:docMk/>
            <pc:sldMk cId="386349830" sldId="2009"/>
            <ac:spMk id="4" creationId="{5E711697-27A8-9E7A-30D8-2ED03C07CFC8}"/>
          </ac:spMkLst>
        </pc:spChg>
        <pc:spChg chg="add mod">
          <ac:chgData name="Yoel Kortick" userId="167978f5-7f40-4909-85d5-d4149554ad4e" providerId="ADAL" clId="{957E79EF-BC64-4B92-8638-28CD70B0ED94}" dt="2025-04-19T18:06:26.428" v="956" actId="14100"/>
          <ac:spMkLst>
            <pc:docMk/>
            <pc:sldMk cId="386349830" sldId="2009"/>
            <ac:spMk id="7" creationId="{D3DAA56A-68DA-3340-BBDF-ED8AFA4DE1D3}"/>
          </ac:spMkLst>
        </pc:spChg>
        <pc:spChg chg="add mod">
          <ac:chgData name="Yoel Kortick" userId="167978f5-7f40-4909-85d5-d4149554ad4e" providerId="ADAL" clId="{957E79EF-BC64-4B92-8638-28CD70B0ED94}" dt="2025-04-19T18:13:30.683" v="1049" actId="14100"/>
          <ac:spMkLst>
            <pc:docMk/>
            <pc:sldMk cId="386349830" sldId="2009"/>
            <ac:spMk id="8" creationId="{D865B8AD-1BE6-EC50-5EBC-C6F58398E506}"/>
          </ac:spMkLst>
        </pc:spChg>
        <pc:spChg chg="add mod">
          <ac:chgData name="Yoel Kortick" userId="167978f5-7f40-4909-85d5-d4149554ad4e" providerId="ADAL" clId="{957E79EF-BC64-4B92-8638-28CD70B0ED94}" dt="2025-04-19T18:13:27.618" v="1048" actId="14100"/>
          <ac:spMkLst>
            <pc:docMk/>
            <pc:sldMk cId="386349830" sldId="2009"/>
            <ac:spMk id="9" creationId="{2C09848D-9D6B-9027-2564-13ABCA7A6DD4}"/>
          </ac:spMkLst>
        </pc:spChg>
        <pc:picChg chg="add mod ord">
          <ac:chgData name="Yoel Kortick" userId="167978f5-7f40-4909-85d5-d4149554ad4e" providerId="ADAL" clId="{957E79EF-BC64-4B92-8638-28CD70B0ED94}" dt="2025-04-19T18:06:19.257" v="954" actId="167"/>
          <ac:picMkLst>
            <pc:docMk/>
            <pc:sldMk cId="386349830" sldId="2009"/>
            <ac:picMk id="6" creationId="{E82DE252-0B32-3879-6D5C-1A7144E15092}"/>
          </ac:picMkLst>
        </pc:picChg>
      </pc:sldChg>
      <pc:sldChg chg="addSp delSp modSp add mod">
        <pc:chgData name="Yoel Kortick" userId="167978f5-7f40-4909-85d5-d4149554ad4e" providerId="ADAL" clId="{957E79EF-BC64-4B92-8638-28CD70B0ED94}" dt="2025-04-19T18:28:06.485" v="1342" actId="14100"/>
        <pc:sldMkLst>
          <pc:docMk/>
          <pc:sldMk cId="1047079979" sldId="2010"/>
        </pc:sldMkLst>
        <pc:spChg chg="mod">
          <ac:chgData name="Yoel Kortick" userId="167978f5-7f40-4909-85d5-d4149554ad4e" providerId="ADAL" clId="{957E79EF-BC64-4B92-8638-28CD70B0ED94}" dt="2025-04-19T18:28:06.485" v="1342" actId="14100"/>
          <ac:spMkLst>
            <pc:docMk/>
            <pc:sldMk cId="1047079979" sldId="2010"/>
            <ac:spMk id="4" creationId="{34496BA5-1F0C-34F0-42B8-B55D73505941}"/>
          </ac:spMkLst>
        </pc:spChg>
        <pc:spChg chg="add">
          <ac:chgData name="Yoel Kortick" userId="167978f5-7f40-4909-85d5-d4149554ad4e" providerId="ADAL" clId="{957E79EF-BC64-4B92-8638-28CD70B0ED94}" dt="2025-04-19T18:16:13.987" v="1072" actId="11529"/>
          <ac:spMkLst>
            <pc:docMk/>
            <pc:sldMk cId="1047079979" sldId="2010"/>
            <ac:spMk id="8" creationId="{8E7F9D71-8DD6-72B2-8AE9-AFC9BC92B52F}"/>
          </ac:spMkLst>
        </pc:spChg>
        <pc:spChg chg="add mod">
          <ac:chgData name="Yoel Kortick" userId="167978f5-7f40-4909-85d5-d4149554ad4e" providerId="ADAL" clId="{957E79EF-BC64-4B92-8638-28CD70B0ED94}" dt="2025-04-19T18:16:23.002" v="1078" actId="1037"/>
          <ac:spMkLst>
            <pc:docMk/>
            <pc:sldMk cId="1047079979" sldId="2010"/>
            <ac:spMk id="9" creationId="{B4B6BE34-A747-BB1A-2F17-83F7DF0DC41F}"/>
          </ac:spMkLst>
        </pc:spChg>
        <pc:spChg chg="add">
          <ac:chgData name="Yoel Kortick" userId="167978f5-7f40-4909-85d5-d4149554ad4e" providerId="ADAL" clId="{957E79EF-BC64-4B92-8638-28CD70B0ED94}" dt="2025-04-19T18:16:27.068" v="1079" actId="11529"/>
          <ac:spMkLst>
            <pc:docMk/>
            <pc:sldMk cId="1047079979" sldId="2010"/>
            <ac:spMk id="10" creationId="{E1A62B14-120D-5749-9BCC-1CFF1C2CE916}"/>
          </ac:spMkLst>
        </pc:spChg>
        <pc:spChg chg="mod">
          <ac:chgData name="Yoel Kortick" userId="167978f5-7f40-4909-85d5-d4149554ad4e" providerId="ADAL" clId="{957E79EF-BC64-4B92-8638-28CD70B0ED94}" dt="2025-04-19T18:18:51.196" v="1240" actId="6549"/>
          <ac:spMkLst>
            <pc:docMk/>
            <pc:sldMk cId="1047079979" sldId="2010"/>
            <ac:spMk id="11" creationId="{F90C7CF2-9524-4FF4-871D-B2CEE160BAAC}"/>
          </ac:spMkLst>
        </pc:spChg>
        <pc:picChg chg="del">
          <ac:chgData name="Yoel Kortick" userId="167978f5-7f40-4909-85d5-d4149554ad4e" providerId="ADAL" clId="{957E79EF-BC64-4B92-8638-28CD70B0ED94}" dt="2025-04-19T18:15:55.103" v="1062" actId="478"/>
          <ac:picMkLst>
            <pc:docMk/>
            <pc:sldMk cId="1047079979" sldId="2010"/>
            <ac:picMk id="2" creationId="{C245D8B4-7FCF-D16F-D6E9-A1E7753FB3DC}"/>
          </ac:picMkLst>
        </pc:picChg>
        <pc:picChg chg="add del mod ord">
          <ac:chgData name="Yoel Kortick" userId="167978f5-7f40-4909-85d5-d4149554ad4e" providerId="ADAL" clId="{957E79EF-BC64-4B92-8638-28CD70B0ED94}" dt="2025-04-19T18:20:31.590" v="1241" actId="478"/>
          <ac:picMkLst>
            <pc:docMk/>
            <pc:sldMk cId="1047079979" sldId="2010"/>
            <ac:picMk id="7" creationId="{B52B6F20-D147-6E25-FAD3-A7223E4DC448}"/>
          </ac:picMkLst>
        </pc:picChg>
        <pc:picChg chg="add mod ord">
          <ac:chgData name="Yoel Kortick" userId="167978f5-7f40-4909-85d5-d4149554ad4e" providerId="ADAL" clId="{957E79EF-BC64-4B92-8638-28CD70B0ED94}" dt="2025-04-19T18:20:44.061" v="1250" actId="208"/>
          <ac:picMkLst>
            <pc:docMk/>
            <pc:sldMk cId="1047079979" sldId="2010"/>
            <ac:picMk id="13" creationId="{7629B805-2C63-C008-6A63-8CE74400E901}"/>
          </ac:picMkLst>
        </pc:picChg>
        <pc:cxnChg chg="del mod">
          <ac:chgData name="Yoel Kortick" userId="167978f5-7f40-4909-85d5-d4149554ad4e" providerId="ADAL" clId="{957E79EF-BC64-4B92-8638-28CD70B0ED94}" dt="2025-04-19T18:16:06.991" v="1071" actId="478"/>
          <ac:cxnSpMkLst>
            <pc:docMk/>
            <pc:sldMk cId="1047079979" sldId="2010"/>
            <ac:cxnSpMk id="5" creationId="{AB64D4FE-F288-F255-DDEE-739C42CBB2B6}"/>
          </ac:cxnSpMkLst>
        </pc:cxnChg>
      </pc:sldChg>
      <pc:sldChg chg="addSp delSp modSp add mod">
        <pc:chgData name="Yoel Kortick" userId="167978f5-7f40-4909-85d5-d4149554ad4e" providerId="ADAL" clId="{957E79EF-BC64-4B92-8638-28CD70B0ED94}" dt="2025-04-19T18:50:48.516" v="1659" actId="33524"/>
        <pc:sldMkLst>
          <pc:docMk/>
          <pc:sldMk cId="3764732313" sldId="2011"/>
        </pc:sldMkLst>
        <pc:spChg chg="mod">
          <ac:chgData name="Yoel Kortick" userId="167978f5-7f40-4909-85d5-d4149554ad4e" providerId="ADAL" clId="{957E79EF-BC64-4B92-8638-28CD70B0ED94}" dt="2025-04-19T18:50:48.516" v="1659" actId="33524"/>
          <ac:spMkLst>
            <pc:docMk/>
            <pc:sldMk cId="3764732313" sldId="2011"/>
            <ac:spMk id="4" creationId="{66810F2E-6761-ABF9-54E9-777F45F4773D}"/>
          </ac:spMkLst>
        </pc:spChg>
        <pc:spChg chg="add mod">
          <ac:chgData name="Yoel Kortick" userId="167978f5-7f40-4909-85d5-d4149554ad4e" providerId="ADAL" clId="{957E79EF-BC64-4B92-8638-28CD70B0ED94}" dt="2025-04-19T18:49:44.173" v="1625" actId="1036"/>
          <ac:spMkLst>
            <pc:docMk/>
            <pc:sldMk cId="3764732313" sldId="2011"/>
            <ac:spMk id="9" creationId="{DB72E309-8BDA-BA51-CAFB-659F754CF2B0}"/>
          </ac:spMkLst>
        </pc:spChg>
        <pc:spChg chg="add mod">
          <ac:chgData name="Yoel Kortick" userId="167978f5-7f40-4909-85d5-d4149554ad4e" providerId="ADAL" clId="{957E79EF-BC64-4B92-8638-28CD70B0ED94}" dt="2025-04-19T18:49:44.173" v="1625" actId="1036"/>
          <ac:spMkLst>
            <pc:docMk/>
            <pc:sldMk cId="3764732313" sldId="2011"/>
            <ac:spMk id="10" creationId="{5621D828-65B0-77EC-DFE1-C2208164A66D}"/>
          </ac:spMkLst>
        </pc:spChg>
        <pc:picChg chg="add mod ord">
          <ac:chgData name="Yoel Kortick" userId="167978f5-7f40-4909-85d5-d4149554ad4e" providerId="ADAL" clId="{957E79EF-BC64-4B92-8638-28CD70B0ED94}" dt="2025-04-19T18:49:44.173" v="1625" actId="1036"/>
          <ac:picMkLst>
            <pc:docMk/>
            <pc:sldMk cId="3764732313" sldId="2011"/>
            <ac:picMk id="7" creationId="{4A1A262F-07D2-8DAB-6B5F-70D740662EFE}"/>
          </ac:picMkLst>
        </pc:picChg>
        <pc:picChg chg="del">
          <ac:chgData name="Yoel Kortick" userId="167978f5-7f40-4909-85d5-d4149554ad4e" providerId="ADAL" clId="{957E79EF-BC64-4B92-8638-28CD70B0ED94}" dt="2025-04-19T18:41:21.764" v="1423" actId="478"/>
          <ac:picMkLst>
            <pc:docMk/>
            <pc:sldMk cId="3764732313" sldId="2011"/>
            <ac:picMk id="8" creationId="{25C53F5B-E96E-0063-C164-7C88E157CFFD}"/>
          </ac:picMkLst>
        </pc:picChg>
        <pc:cxnChg chg="del mod">
          <ac:chgData name="Yoel Kortick" userId="167978f5-7f40-4909-85d5-d4149554ad4e" providerId="ADAL" clId="{957E79EF-BC64-4B92-8638-28CD70B0ED94}" dt="2025-04-19T18:42:23.364" v="1437" actId="478"/>
          <ac:cxnSpMkLst>
            <pc:docMk/>
            <pc:sldMk cId="3764732313" sldId="2011"/>
            <ac:cxnSpMk id="5" creationId="{8F8F45BF-4BEE-0A99-743E-353BCD54556A}"/>
          </ac:cxnSpMkLst>
        </pc:cxnChg>
        <pc:cxnChg chg="del">
          <ac:chgData name="Yoel Kortick" userId="167978f5-7f40-4909-85d5-d4149554ad4e" providerId="ADAL" clId="{957E79EF-BC64-4B92-8638-28CD70B0ED94}" dt="2025-04-19T18:42:25.718" v="1438" actId="478"/>
          <ac:cxnSpMkLst>
            <pc:docMk/>
            <pc:sldMk cId="3764732313" sldId="2011"/>
            <ac:cxnSpMk id="6" creationId="{9082BDD9-EE7D-F2E2-BF6A-49F230625563}"/>
          </ac:cxnSpMkLst>
        </pc:cxnChg>
      </pc:sldChg>
    </pc:docChg>
  </pc:docChgLst>
  <pc:docChgLst>
    <pc:chgData name="Yoel Kortick" userId="167978f5-7f40-4909-85d5-d4149554ad4e" providerId="ADAL" clId="{F52D02D1-9452-4469-817D-0F24BA9A8C98}"/>
    <pc:docChg chg="modSld">
      <pc:chgData name="Yoel Kortick" userId="167978f5-7f40-4909-85d5-d4149554ad4e" providerId="ADAL" clId="{F52D02D1-9452-4469-817D-0F24BA9A8C98}" dt="2024-01-26T10:59:57.163" v="0" actId="20577"/>
      <pc:docMkLst>
        <pc:docMk/>
      </pc:docMkLst>
      <pc:sldChg chg="modSp mod">
        <pc:chgData name="Yoel Kortick" userId="167978f5-7f40-4909-85d5-d4149554ad4e" providerId="ADAL" clId="{F52D02D1-9452-4469-817D-0F24BA9A8C98}" dt="2024-01-26T10:59:57.163" v="0" actId="20577"/>
        <pc:sldMkLst>
          <pc:docMk/>
          <pc:sldMk cId="4277026157" sldId="1888"/>
        </pc:sldMkLst>
      </pc:sldChg>
    </pc:docChg>
  </pc:docChgLst>
  <pc:docChgLst>
    <pc:chgData name="Yoel Kortick" userId="167978f5-7f40-4909-85d5-d4149554ad4e" providerId="ADAL" clId="{178E203D-F436-4EC6-B341-688274A1FBB1}"/>
    <pc:docChg chg="undo custSel addSld delSld modSld sldOrd">
      <pc:chgData name="Yoel Kortick" userId="167978f5-7f40-4909-85d5-d4149554ad4e" providerId="ADAL" clId="{178E203D-F436-4EC6-B341-688274A1FBB1}" dt="2023-09-21T05:14:31.577" v="3580"/>
      <pc:docMkLst>
        <pc:docMk/>
      </pc:docMkLst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3267142644" sldId="1724"/>
        </pc:sldMkLst>
      </pc:sldChg>
      <pc:sldChg chg="modSp mod">
        <pc:chgData name="Yoel Kortick" userId="167978f5-7f40-4909-85d5-d4149554ad4e" providerId="ADAL" clId="{178E203D-F436-4EC6-B341-688274A1FBB1}" dt="2023-09-20T10:49:51.894" v="2419" actId="27636"/>
        <pc:sldMkLst>
          <pc:docMk/>
          <pc:sldMk cId="2794318572" sldId="1769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931559890" sldId="1776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4247767708" sldId="1792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738402467" sldId="1793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721052306" sldId="1794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68479284" sldId="1795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658433691" sldId="1808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91005125" sldId="1809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129564296" sldId="1810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02912724" sldId="1811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540804300" sldId="1813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979837849" sldId="1814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47466626" sldId="1815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247320376" sldId="1816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633710577" sldId="1817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383830340" sldId="1818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03591681" sldId="1819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591402680" sldId="1820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682461583" sldId="1821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83439777" sldId="1822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609078475" sldId="1823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4080501231" sldId="1824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314777321" sldId="1825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272440166" sldId="1826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435623931" sldId="1827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56012411" sldId="1828"/>
        </pc:sldMkLst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553306085" sldId="1829"/>
        </pc:sldMkLst>
      </pc:sldChg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1982043245" sldId="1830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731130571" sldId="1831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97167565" sldId="1832"/>
        </pc:sldMkLst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331450986" sldId="1833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21854884" sldId="1834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9438656" sldId="1835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62555727" sldId="1836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282390259" sldId="1837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821230387" sldId="1838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172996001" sldId="1839"/>
        </pc:sldMkLst>
      </pc:sldChg>
      <pc:sldChg chg="add del">
        <pc:chgData name="Yoel Kortick" userId="167978f5-7f40-4909-85d5-d4149554ad4e" providerId="ADAL" clId="{178E203D-F436-4EC6-B341-688274A1FBB1}" dt="2023-09-20T08:30:43.256" v="2181" actId="47"/>
        <pc:sldMkLst>
          <pc:docMk/>
          <pc:sldMk cId="2718635781" sldId="1840"/>
        </pc:sldMkLst>
      </pc:sldChg>
      <pc:sldChg chg="addSp delSp modSp add mod ord">
        <pc:chgData name="Yoel Kortick" userId="167978f5-7f40-4909-85d5-d4149554ad4e" providerId="ADAL" clId="{178E203D-F436-4EC6-B341-688274A1FBB1}" dt="2023-09-21T05:14:31.577" v="3580"/>
        <pc:sldMkLst>
          <pc:docMk/>
          <pc:sldMk cId="4009811497" sldId="1841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653733849" sldId="1842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688588902" sldId="1843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4568248" sldId="1844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39114364" sldId="1845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44686273" sldId="1846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88422437" sldId="1847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2981007" sldId="1848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32673338" sldId="1849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54621732" sldId="1850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689297007" sldId="1851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70134393" sldId="1852"/>
        </pc:sldMkLst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420304420" sldId="1853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95737322" sldId="1854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033295952" sldId="1855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33253681" sldId="1856"/>
        </pc:sldMkLst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1190637392" sldId="1857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477138020" sldId="1858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432675236" sldId="1859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110093184" sldId="1860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275506538" sldId="1861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49823636" sldId="1862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010823598" sldId="1863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58564140" sldId="1864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018864340" sldId="1865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94378225" sldId="1866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00374228" sldId="1867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991438819" sldId="1868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09327451" sldId="1869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665751205" sldId="1870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237838623" sldId="1871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48860744" sldId="1872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515525725" sldId="1873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740197181" sldId="1874"/>
        </pc:sldMkLst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391865872" sldId="1875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42110117" sldId="1876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50550596" sldId="1877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830501401" sldId="1878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90429846" sldId="1879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182264418" sldId="1880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68836178" sldId="1881"/>
        </pc:sldMkLst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8126615" sldId="1882"/>
        </pc:sldMkLst>
      </pc:sldChg>
    </pc:docChg>
  </pc:docChgLst>
  <pc:docChgLst>
    <pc:chgData name="Yoel Kortick" userId="167978f5-7f40-4909-85d5-d4149554ad4e" providerId="ADAL" clId="{22F8B047-FA3B-4733-ADAA-D695084BB32D}"/>
    <pc:docChg chg="undo custSel addSld delSld modSld">
      <pc:chgData name="Yoel Kortick" userId="167978f5-7f40-4909-85d5-d4149554ad4e" providerId="ADAL" clId="{22F8B047-FA3B-4733-ADAA-D695084BB32D}" dt="2024-01-25T13:07:40.727" v="2633" actId="11529"/>
      <pc:docMkLst>
        <pc:docMk/>
      </pc:docMkLst>
      <pc:sldChg chg="modSp mod">
        <pc:chgData name="Yoel Kortick" userId="167978f5-7f40-4909-85d5-d4149554ad4e" providerId="ADAL" clId="{22F8B047-FA3B-4733-ADAA-D695084BB32D}" dt="2024-01-25T13:05:43.693" v="2551"/>
        <pc:sldMkLst>
          <pc:docMk/>
          <pc:sldMk cId="3267142644" sldId="172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31559890" sldId="177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247767708" sldId="179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8402467" sldId="179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21052306" sldId="179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68479284" sldId="179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58433691" sldId="180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91005125" sldId="180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129564296" sldId="181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702912724" sldId="181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40804300" sldId="181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79837849" sldId="181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47466626" sldId="181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47320376" sldId="181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33710577" sldId="181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383830340" sldId="181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03591681" sldId="181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91402680" sldId="182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82461583" sldId="182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83439777" sldId="182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609078475" sldId="182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080501231" sldId="182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314777321" sldId="182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72440166" sldId="182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35623931" sldId="182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56012411" sldId="182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553306085" sldId="182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982043245" sldId="183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1130571" sldId="183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997167565" sldId="183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331450986" sldId="183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821854884" sldId="183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9438656" sldId="183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262555727" sldId="183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282390259" sldId="183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821230387" sldId="183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172996001" sldId="183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009811497" sldId="184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653733849" sldId="184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88588902" sldId="184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94568248" sldId="184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039114364" sldId="184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44686273" sldId="184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88422437" sldId="184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92981007" sldId="184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32673338" sldId="184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54621732" sldId="185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689297007" sldId="185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70134393" sldId="185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420304420" sldId="185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595737322" sldId="185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033295952" sldId="1855"/>
        </pc:sldMkLst>
      </pc:sldChg>
      <pc:sldChg chg="addSp modSp mod">
        <pc:chgData name="Yoel Kortick" userId="167978f5-7f40-4909-85d5-d4149554ad4e" providerId="ADAL" clId="{22F8B047-FA3B-4733-ADAA-D695084BB32D}" dt="2024-01-25T13:07:40.727" v="2633" actId="11529"/>
        <pc:sldMkLst>
          <pc:docMk/>
          <pc:sldMk cId="1633253681" sldId="185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190637392" sldId="185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477138020" sldId="185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32675236" sldId="185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110093184" sldId="186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275506538" sldId="186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49823636" sldId="186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10823598" sldId="186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058564140" sldId="186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018864340" sldId="186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294378225" sldId="186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600374228" sldId="186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991438819" sldId="186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09327451" sldId="186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665751205" sldId="187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237838623" sldId="187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448860744" sldId="1872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515525725" sldId="1873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740197181" sldId="1874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391865872" sldId="1875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042110117" sldId="1876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50550596" sldId="1877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1830501401" sldId="1878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90429846" sldId="1879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182264418" sldId="1880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3868836178" sldId="1881"/>
        </pc:sldMkLst>
      </pc:sldChg>
      <pc:sldChg chg="modSp">
        <pc:chgData name="Yoel Kortick" userId="167978f5-7f40-4909-85d5-d4149554ad4e" providerId="ADAL" clId="{22F8B047-FA3B-4733-ADAA-D695084BB32D}" dt="2024-01-25T13:05:43.693" v="2551"/>
        <pc:sldMkLst>
          <pc:docMk/>
          <pc:sldMk cId="288126615" sldId="1882"/>
        </pc:sldMkLst>
      </pc:sldChg>
      <pc:sldChg chg="modSp add mod">
        <pc:chgData name="Yoel Kortick" userId="167978f5-7f40-4909-85d5-d4149554ad4e" providerId="ADAL" clId="{22F8B047-FA3B-4733-ADAA-D695084BB32D}" dt="2024-01-25T07:53:57.357" v="53"/>
        <pc:sldMkLst>
          <pc:docMk/>
          <pc:sldMk cId="2513829858" sldId="1883"/>
        </pc:sldMkLst>
      </pc:sldChg>
      <pc:sldChg chg="modSp add mod">
        <pc:chgData name="Yoel Kortick" userId="167978f5-7f40-4909-85d5-d4149554ad4e" providerId="ADAL" clId="{22F8B047-FA3B-4733-ADAA-D695084BB32D}" dt="2024-01-25T13:05:43.693" v="2551"/>
        <pc:sldMkLst>
          <pc:docMk/>
          <pc:sldMk cId="1569336745" sldId="1884"/>
        </pc:sldMkLst>
      </pc:sldChg>
      <pc:sldChg chg="addSp modSp add mod">
        <pc:chgData name="Yoel Kortick" userId="167978f5-7f40-4909-85d5-d4149554ad4e" providerId="ADAL" clId="{22F8B047-FA3B-4733-ADAA-D695084BB32D}" dt="2024-01-25T13:05:43.693" v="2551"/>
        <pc:sldMkLst>
          <pc:docMk/>
          <pc:sldMk cId="1657701830" sldId="1885"/>
        </pc:sldMkLst>
      </pc:sldChg>
      <pc:sldChg chg="addSp modSp add mod">
        <pc:chgData name="Yoel Kortick" userId="167978f5-7f40-4909-85d5-d4149554ad4e" providerId="ADAL" clId="{22F8B047-FA3B-4733-ADAA-D695084BB32D}" dt="2024-01-25T13:05:43.693" v="2551"/>
        <pc:sldMkLst>
          <pc:docMk/>
          <pc:sldMk cId="4156205380" sldId="1886"/>
        </pc:sldMkLst>
      </pc:sldChg>
      <pc:sldChg chg="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688369577" sldId="1887"/>
        </pc:sldMkLst>
      </pc:sldChg>
      <pc:sldChg chg="modSp add mod">
        <pc:chgData name="Yoel Kortick" userId="167978f5-7f40-4909-85d5-d4149554ad4e" providerId="ADAL" clId="{22F8B047-FA3B-4733-ADAA-D695084BB32D}" dt="2024-01-25T08:18:20.019" v="889" actId="20577"/>
        <pc:sldMkLst>
          <pc:docMk/>
          <pc:sldMk cId="4277026157" sldId="1888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929606775" sldId="1889"/>
        </pc:sldMkLst>
      </pc:sldChg>
      <pc:sldChg chg="addSp delSp modSp add mod">
        <pc:chgData name="Yoel Kortick" userId="167978f5-7f40-4909-85d5-d4149554ad4e" providerId="ADAL" clId="{22F8B047-FA3B-4733-ADAA-D695084BB32D}" dt="2024-01-25T08:37:36.958" v="1801"/>
        <pc:sldMkLst>
          <pc:docMk/>
          <pc:sldMk cId="4256152117" sldId="1890"/>
        </pc:sldMkLst>
      </pc:sldChg>
      <pc:sldChg chg="addSp delSp modSp add mod">
        <pc:chgData name="Yoel Kortick" userId="167978f5-7f40-4909-85d5-d4149554ad4e" providerId="ADAL" clId="{22F8B047-FA3B-4733-ADAA-D695084BB32D}" dt="2024-01-25T08:37:22.873" v="1795"/>
        <pc:sldMkLst>
          <pc:docMk/>
          <pc:sldMk cId="529404438" sldId="1891"/>
        </pc:sldMkLst>
      </pc:sldChg>
      <pc:sldChg chg="addSp delSp modSp add mod">
        <pc:chgData name="Yoel Kortick" userId="167978f5-7f40-4909-85d5-d4149554ad4e" providerId="ADAL" clId="{22F8B047-FA3B-4733-ADAA-D695084BB32D}" dt="2024-01-25T08:36:58.394" v="1787" actId="20577"/>
        <pc:sldMkLst>
          <pc:docMk/>
          <pc:sldMk cId="1446732258" sldId="1892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427278018" sldId="1893"/>
        </pc:sldMkLst>
      </pc:sldChg>
      <pc:sldChg chg="addSp delSp modSp add del mod">
        <pc:chgData name="Yoel Kortick" userId="167978f5-7f40-4909-85d5-d4149554ad4e" providerId="ADAL" clId="{22F8B047-FA3B-4733-ADAA-D695084BB32D}" dt="2024-01-25T08:35:37.742" v="1718" actId="47"/>
        <pc:sldMkLst>
          <pc:docMk/>
          <pc:sldMk cId="3970290761" sldId="1894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2772722890" sldId="1895"/>
        </pc:sldMkLst>
      </pc:sldChg>
      <pc:sldChg chg="addSp delSp modSp add mod">
        <pc:chgData name="Yoel Kortick" userId="167978f5-7f40-4909-85d5-d4149554ad4e" providerId="ADAL" clId="{22F8B047-FA3B-4733-ADAA-D695084BB32D}" dt="2024-01-25T08:38:12.196" v="1811" actId="208"/>
        <pc:sldMkLst>
          <pc:docMk/>
          <pc:sldMk cId="2836980689" sldId="1896"/>
        </pc:sldMkLst>
      </pc:sldChg>
      <pc:sldChg chg="addSp delSp modSp add mod">
        <pc:chgData name="Yoel Kortick" userId="167978f5-7f40-4909-85d5-d4149554ad4e" providerId="ADAL" clId="{22F8B047-FA3B-4733-ADAA-D695084BB32D}" dt="2024-01-25T08:38:27.038" v="1817"/>
        <pc:sldMkLst>
          <pc:docMk/>
          <pc:sldMk cId="90481524" sldId="1897"/>
        </pc:sldMkLst>
      </pc:sldChg>
      <pc:sldChg chg="addSp delSp modSp add mod">
        <pc:chgData name="Yoel Kortick" userId="167978f5-7f40-4909-85d5-d4149554ad4e" providerId="ADAL" clId="{22F8B047-FA3B-4733-ADAA-D695084BB32D}" dt="2024-01-25T08:38:35.507" v="1820"/>
        <pc:sldMkLst>
          <pc:docMk/>
          <pc:sldMk cId="954345590" sldId="1898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23327540" sldId="1899"/>
        </pc:sldMkLst>
      </pc:sldChg>
      <pc:sldChg chg="addSp delSp modSp add mod">
        <pc:chgData name="Yoel Kortick" userId="167978f5-7f40-4909-85d5-d4149554ad4e" providerId="ADAL" clId="{22F8B047-FA3B-4733-ADAA-D695084BB32D}" dt="2024-01-25T08:38:18.768" v="1814"/>
        <pc:sldMkLst>
          <pc:docMk/>
          <pc:sldMk cId="3739449513" sldId="1900"/>
        </pc:sldMkLst>
      </pc:sldChg>
      <pc:sldChg chg="addSp delSp modSp add mod">
        <pc:chgData name="Yoel Kortick" userId="167978f5-7f40-4909-85d5-d4149554ad4e" providerId="ADAL" clId="{22F8B047-FA3B-4733-ADAA-D695084BB32D}" dt="2024-01-25T13:04:53.102" v="2546" actId="14100"/>
        <pc:sldMkLst>
          <pc:docMk/>
          <pc:sldMk cId="1935837186" sldId="1901"/>
        </pc:sldMkLst>
      </pc:sldChg>
      <pc:sldChg chg="modSp add mod">
        <pc:chgData name="Yoel Kortick" userId="167978f5-7f40-4909-85d5-d4149554ad4e" providerId="ADAL" clId="{22F8B047-FA3B-4733-ADAA-D695084BB32D}" dt="2024-01-25T13:05:43.693" v="2551"/>
        <pc:sldMkLst>
          <pc:docMk/>
          <pc:sldMk cId="3578553543" sldId="1902"/>
        </pc:sldMkLst>
      </pc:sldChg>
      <pc:sldChg chg="addSp delSp modSp add mod">
        <pc:chgData name="Yoel Kortick" userId="167978f5-7f40-4909-85d5-d4149554ad4e" providerId="ADAL" clId="{22F8B047-FA3B-4733-ADAA-D695084BB32D}" dt="2024-01-25T12:36:46.002" v="2045" actId="208"/>
        <pc:sldMkLst>
          <pc:docMk/>
          <pc:sldMk cId="3682666826" sldId="1903"/>
        </pc:sldMkLst>
      </pc:sldChg>
      <pc:sldChg chg="addSp delSp modSp add mod">
        <pc:chgData name="Yoel Kortick" userId="167978f5-7f40-4909-85d5-d4149554ad4e" providerId="ADAL" clId="{22F8B047-FA3B-4733-ADAA-D695084BB32D}" dt="2024-01-25T12:38:17.025" v="2070" actId="208"/>
        <pc:sldMkLst>
          <pc:docMk/>
          <pc:sldMk cId="1309003524" sldId="1904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089186143" sldId="1905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2475128716" sldId="1906"/>
        </pc:sldMkLst>
      </pc:sldChg>
      <pc:sldChg chg="addSp delSp modSp add mod">
        <pc:chgData name="Yoel Kortick" userId="167978f5-7f40-4909-85d5-d4149554ad4e" providerId="ADAL" clId="{22F8B047-FA3B-4733-ADAA-D695084BB32D}" dt="2024-01-25T12:43:53.246" v="2155" actId="208"/>
        <pc:sldMkLst>
          <pc:docMk/>
          <pc:sldMk cId="2161815392" sldId="1907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133292567" sldId="1908"/>
        </pc:sldMkLst>
      </pc:sldChg>
      <pc:sldChg chg="addSp delSp modSp add mod">
        <pc:chgData name="Yoel Kortick" userId="167978f5-7f40-4909-85d5-d4149554ad4e" providerId="ADAL" clId="{22F8B047-FA3B-4733-ADAA-D695084BB32D}" dt="2024-01-25T12:59:29.478" v="2382" actId="208"/>
        <pc:sldMkLst>
          <pc:docMk/>
          <pc:sldMk cId="3354735993" sldId="1909"/>
        </pc:sldMkLst>
      </pc:sldChg>
      <pc:sldChg chg="addSp delSp modSp add mod">
        <pc:chgData name="Yoel Kortick" userId="167978f5-7f40-4909-85d5-d4149554ad4e" providerId="ADAL" clId="{22F8B047-FA3B-4733-ADAA-D695084BB32D}" dt="2024-01-25T13:00:18.768" v="2401" actId="208"/>
        <pc:sldMkLst>
          <pc:docMk/>
          <pc:sldMk cId="62477718" sldId="1910"/>
        </pc:sldMkLst>
      </pc:sldChg>
      <pc:sldChg chg="addSp delSp modSp add mod">
        <pc:chgData name="Yoel Kortick" userId="167978f5-7f40-4909-85d5-d4149554ad4e" providerId="ADAL" clId="{22F8B047-FA3B-4733-ADAA-D695084BB32D}" dt="2024-01-25T13:05:43.693" v="2551"/>
        <pc:sldMkLst>
          <pc:docMk/>
          <pc:sldMk cId="3125982000" sldId="1911"/>
        </pc:sldMkLst>
      </pc:sldChg>
      <pc:sldChg chg="add">
        <pc:chgData name="Yoel Kortick" userId="167978f5-7f40-4909-85d5-d4149554ad4e" providerId="ADAL" clId="{22F8B047-FA3B-4733-ADAA-D695084BB32D}" dt="2024-01-25T12:33:15.222" v="1845" actId="2890"/>
        <pc:sldMkLst>
          <pc:docMk/>
          <pc:sldMk cId="3253985676" sldId="1912"/>
        </pc:sldMkLst>
      </pc:sldChg>
      <pc:sldChg chg="addSp delSp modSp add mod">
        <pc:chgData name="Yoel Kortick" userId="167978f5-7f40-4909-85d5-d4149554ad4e" providerId="ADAL" clId="{22F8B047-FA3B-4733-ADAA-D695084BB32D}" dt="2024-01-25T12:39:37.949" v="2135" actId="208"/>
        <pc:sldMkLst>
          <pc:docMk/>
          <pc:sldMk cId="3699078239" sldId="1913"/>
        </pc:sldMkLst>
      </pc:sldChg>
      <pc:sldChg chg="modSp add mod">
        <pc:chgData name="Yoel Kortick" userId="167978f5-7f40-4909-85d5-d4149554ad4e" providerId="ADAL" clId="{22F8B047-FA3B-4733-ADAA-D695084BB32D}" dt="2024-01-25T13:03:04.521" v="2464" actId="20577"/>
        <pc:sldMkLst>
          <pc:docMk/>
          <pc:sldMk cId="896419857" sldId="1914"/>
        </pc:sldMkLst>
      </pc:sldChg>
      <pc:sldChg chg="modSp add mod">
        <pc:chgData name="Yoel Kortick" userId="167978f5-7f40-4909-85d5-d4149554ad4e" providerId="ADAL" clId="{22F8B047-FA3B-4733-ADAA-D695084BB32D}" dt="2024-01-25T13:04:09.332" v="2478" actId="14100"/>
        <pc:sldMkLst>
          <pc:docMk/>
          <pc:sldMk cId="1730137566" sldId="1915"/>
        </pc:sldMkLst>
      </pc:sldChg>
    </pc:docChg>
  </pc:docChgLst>
  <pc:docChgLst>
    <pc:chgData name="Yoel Kortick" userId="167978f5-7f40-4909-85d5-d4149554ad4e" providerId="ADAL" clId="{0E501842-DB7D-4E7F-AFE3-704F9DB2BB46}"/>
    <pc:docChg chg="custSel modSld modMainMaster">
      <pc:chgData name="Yoel Kortick" userId="167978f5-7f40-4909-85d5-d4149554ad4e" providerId="ADAL" clId="{0E501842-DB7D-4E7F-AFE3-704F9DB2BB46}" dt="2024-01-25T07:21:36.769" v="94"/>
      <pc:docMkLst>
        <pc:docMk/>
      </pc:docMkLst>
      <pc:sldChg chg="modSp mod">
        <pc:chgData name="Yoel Kortick" userId="167978f5-7f40-4909-85d5-d4149554ad4e" providerId="ADAL" clId="{0E501842-DB7D-4E7F-AFE3-704F9DB2BB46}" dt="2024-01-25T07:08:18.025" v="58" actId="20577"/>
        <pc:sldMkLst>
          <pc:docMk/>
          <pc:sldMk cId="2794318572" sldId="1769"/>
        </pc:sldMkLst>
      </pc:sldChg>
      <pc:sldChg chg="modSp mod">
        <pc:chgData name="Yoel Kortick" userId="167978f5-7f40-4909-85d5-d4149554ad4e" providerId="ADAL" clId="{0E501842-DB7D-4E7F-AFE3-704F9DB2BB46}" dt="2024-01-25T07:07:15.097" v="14" actId="14100"/>
        <pc:sldMkLst>
          <pc:docMk/>
          <pc:sldMk cId="727170691" sldId="1773"/>
        </pc:sldMkLst>
      </pc:sldChg>
      <pc:sldChg chg="modSp mod">
        <pc:chgData name="Yoel Kortick" userId="167978f5-7f40-4909-85d5-d4149554ad4e" providerId="ADAL" clId="{0E501842-DB7D-4E7F-AFE3-704F9DB2BB46}" dt="2024-01-25T07:12:50.365" v="77" actId="207"/>
        <pc:sldMkLst>
          <pc:docMk/>
          <pc:sldMk cId="3892981007" sldId="1848"/>
        </pc:sldMkLst>
      </pc:sldChg>
      <pc:sldChg chg="addSp delSp modSp mod">
        <pc:chgData name="Yoel Kortick" userId="167978f5-7f40-4909-85d5-d4149554ad4e" providerId="ADAL" clId="{0E501842-DB7D-4E7F-AFE3-704F9DB2BB46}" dt="2024-01-25T07:21:26.882" v="91"/>
        <pc:sldMkLst>
          <pc:docMk/>
          <pc:sldMk cId="2689297007" sldId="1851"/>
        </pc:sldMkLst>
      </pc:sldChg>
      <pc:sldChg chg="addSp delSp modSp mod">
        <pc:chgData name="Yoel Kortick" userId="167978f5-7f40-4909-85d5-d4149554ad4e" providerId="ADAL" clId="{0E501842-DB7D-4E7F-AFE3-704F9DB2BB46}" dt="2024-01-25T07:21:36.769" v="94"/>
        <pc:sldMkLst>
          <pc:docMk/>
          <pc:sldMk cId="420304420" sldId="1853"/>
        </pc:sldMkLst>
      </pc:sldChg>
      <pc:sldChg chg="modSp mod">
        <pc:chgData name="Yoel Kortick" userId="167978f5-7f40-4909-85d5-d4149554ad4e" providerId="ADAL" clId="{0E501842-DB7D-4E7F-AFE3-704F9DB2BB46}" dt="2024-01-25T07:10:09.312" v="75" actId="33524"/>
        <pc:sldMkLst>
          <pc:docMk/>
          <pc:sldMk cId="1190637392" sldId="1857"/>
        </pc:sldMkLst>
      </pc:sldChg>
      <pc:sldMasterChg chg="modSp mod">
        <pc:chgData name="Yoel Kortick" userId="167978f5-7f40-4909-85d5-d4149554ad4e" providerId="ADAL" clId="{0E501842-DB7D-4E7F-AFE3-704F9DB2BB46}" dt="2024-01-25T07:07:48.331" v="16" actId="20577"/>
        <pc:sldMasterMkLst>
          <pc:docMk/>
          <pc:sldMasterMk cId="2149381290" sldId="2147483648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2025-04-19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2025-04-19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DBFC-ED3F-154C-8387-F6C93350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4079CA-09DD-63A0-A582-8E92688BB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3D5E5-FC72-A900-B039-B637BF0CA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B9E9-5FD5-3255-0AB5-744FA591FE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B5C3B-F1EC-24B7-FD9C-0F5E1680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7A597-27E4-9937-60E3-02180AB25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2D570-C88D-1F70-3AE2-B59B6A792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935E2-7301-D62D-49E3-057B03E3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87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84FE-2B0B-ABFA-9B6E-424CBBDF5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C526B-0865-AFEE-27D0-601BCCF89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D1A3D-1B68-3B7A-E1E2-2619E8802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70B8C-A0D5-F7EC-4606-F9117B292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3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6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8DE9B-33D9-D1D7-C6AE-BC7207606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C8B38-18BC-5420-EA5C-AC1674389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E37A6-37CB-08DE-5FD1-565E358D0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C6FA-D56A-0B0B-5F2F-7D17B888A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95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D4CD5-D4D5-187A-8BB1-8FD9D3C9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37592D-767D-56D4-0814-97B604BB7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93949-ECE8-0098-7841-2BC080FE1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4622D-712A-508E-6E1B-16DF58868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64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B0CCB-CC41-EB44-C636-E8E73647C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17966F-306B-EA82-09B2-7906C54029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2139F-1636-7716-D1A8-CE54527F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486B1-B669-39C7-11C4-E9E5C1D46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27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D5F4-ECF7-C9AC-4488-331A57845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C3D839-7142-A44B-4A6B-D4F074EC6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7254B-0D97-1BC6-2CBF-3E4276E14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C63A0-4233-FCF8-FA8D-483E8A82F6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31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7575A-599C-09C3-1A21-808B7C01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98067-B494-8775-CC02-6309BA3FA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FC75BE-0291-8E2F-326B-E9CED9A67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7E97B-5BA8-5D93-6240-C22069D3F2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2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10Getting_Started/060Electronic_Resources_%E2%80%93_Scenarios_and_Workflows#Bulk_Imported_Portfoli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7996732" cy="1305174"/>
          </a:xfrm>
        </p:spPr>
        <p:txBody>
          <a:bodyPr/>
          <a:lstStyle/>
          <a:p>
            <a:r>
              <a:rPr lang="en-US" sz="2800" dirty="0"/>
              <a:t>Adding Updating or Removing Portfolio Information in Bulk Using an Excel File and the Alma Portfolio Loader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Excel sheet to upload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816423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To see the format of the Excel sheet to upload it is easiest to export a file of existing portfolios in an electronic collection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portfolios will be exported to the format which Alma expects to receive when uploading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This is a proprietary format of Ex Libris</a:t>
            </a:r>
          </a:p>
          <a:p>
            <a:pPr marL="285750" indent="-28575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559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C512D-E745-080A-7690-098662618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1FA1A1-4394-41A6-03D2-617135ED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Excel sheet to upload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666BD-6FC8-AD42-EF20-7274FCF8C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232247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To export the Excel sheet of existing portfolios in an electronic collection: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Search for electronic collection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Click "Edit Service"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Switch to 'Portfolios' tab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Click "Export list &gt; Extended Export"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160F6A1-A38F-EB42-0520-B6F500F69B97}"/>
              </a:ext>
            </a:extLst>
          </p:cNvPr>
          <p:cNvSpPr txBox="1">
            <a:spLocks/>
          </p:cNvSpPr>
          <p:nvPr/>
        </p:nvSpPr>
        <p:spPr>
          <a:xfrm>
            <a:off x="395536" y="3507854"/>
            <a:ext cx="8029400" cy="96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Note that instead of steps 2 and 3 above the staff user can instead click "Edit full text portfolios".  This will bring the staff user directly to the 'Portfolios' tab of the service</a:t>
            </a:r>
          </a:p>
        </p:txBody>
      </p:sp>
    </p:spTree>
    <p:extLst>
      <p:ext uri="{BB962C8B-B14F-4D97-AF65-F5344CB8AC3E}">
        <p14:creationId xmlns:p14="http://schemas.microsoft.com/office/powerpoint/2010/main" val="367242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265E-62A5-7F8B-CF84-052BECC21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3A7A9-A3FD-4DD2-C831-EA0C60151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771550"/>
            <a:ext cx="7452320" cy="3926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8DB3E03-8C3D-3267-7F7C-FDA3F2C2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Excel sheet to upload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C2D8A-C350-2065-4FD8-03214BCB78A4}"/>
              </a:ext>
            </a:extLst>
          </p:cNvPr>
          <p:cNvSpPr/>
          <p:nvPr/>
        </p:nvSpPr>
        <p:spPr bwMode="auto">
          <a:xfrm>
            <a:off x="7206577" y="3082503"/>
            <a:ext cx="648072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D581-0EE8-CBD8-0783-04C3DDEF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A25DAA-1E87-1F00-E798-60585CEE8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7778"/>
            <a:ext cx="9144000" cy="1747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A492D0C-5C3E-0B79-EA8E-3177D2F5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Excel sheet to upload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02F66-FF7A-6B14-4097-3DCCF9A929F5}"/>
              </a:ext>
            </a:extLst>
          </p:cNvPr>
          <p:cNvSpPr/>
          <p:nvPr/>
        </p:nvSpPr>
        <p:spPr bwMode="auto">
          <a:xfrm>
            <a:off x="2123728" y="2067694"/>
            <a:ext cx="576064" cy="3101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549BE-2850-BF21-ACD4-6519EAADA47B}"/>
              </a:ext>
            </a:extLst>
          </p:cNvPr>
          <p:cNvSpPr/>
          <p:nvPr/>
        </p:nvSpPr>
        <p:spPr bwMode="auto">
          <a:xfrm>
            <a:off x="8100392" y="2660086"/>
            <a:ext cx="792088" cy="2507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7CDC6-D027-A54B-A340-CE5EB55B32D6}"/>
              </a:ext>
            </a:extLst>
          </p:cNvPr>
          <p:cNvSpPr/>
          <p:nvPr/>
        </p:nvSpPr>
        <p:spPr bwMode="auto">
          <a:xfrm>
            <a:off x="8316416" y="2392992"/>
            <a:ext cx="288032" cy="2507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9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F2CED-BBEF-8CA9-F29A-89ECC63DD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7AA416-CAA2-5515-300F-3BA470C3E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of Excel sheet to upload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22D26-1F7F-2499-8192-0C654C32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1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file will be created in Excel in the exact format needed by Alma.</a:t>
            </a:r>
          </a:p>
          <a:p>
            <a:pPr>
              <a:lnSpc>
                <a:spcPct val="90000"/>
              </a:lnSpc>
            </a:pPr>
            <a:r>
              <a:rPr lang="en-US" sz="2000" b="0" dirty="0">
                <a:solidFill>
                  <a:srgbClr val="3E4C56"/>
                </a:solidFill>
              </a:rPr>
              <a:t>Below is part of the file</a:t>
            </a:r>
          </a:p>
          <a:p>
            <a:pPr algn="l" rtl="0"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60D51-D057-C87F-A197-CC5CD5D9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516"/>
            <a:ext cx="9144000" cy="15384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8892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AF9B-3DB0-A59A-030C-255D64E3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77E4A-992F-63A7-5BFD-200660E63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Uploading the Excel sheet</a:t>
            </a:r>
          </a:p>
        </p:txBody>
      </p:sp>
    </p:spTree>
    <p:extLst>
      <p:ext uri="{BB962C8B-B14F-4D97-AF65-F5344CB8AC3E}">
        <p14:creationId xmlns:p14="http://schemas.microsoft.com/office/powerpoint/2010/main" val="1464360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92D61-DF23-BED6-DE99-FFAB74A55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F9CBB5-3C84-47B5-517E-57BA8309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4F06B-BF93-E829-2EF7-958B8577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032447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To upload the Excel sheet of portfolios: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Search for electronic collection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Click "Edit Service"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Switch to 'Portfolios' tab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Click "Load Portfolios"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A184240-AE62-E030-25F7-6D964EBD4759}"/>
              </a:ext>
            </a:extLst>
          </p:cNvPr>
          <p:cNvSpPr txBox="1">
            <a:spLocks/>
          </p:cNvSpPr>
          <p:nvPr/>
        </p:nvSpPr>
        <p:spPr>
          <a:xfrm>
            <a:off x="395536" y="3507854"/>
            <a:ext cx="8029400" cy="964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Note that instead of steps 2 and 3 above the staff user can instead click "Edit full text portfolios".  This will bring the staff user directly to the 'Portfolios' tab of the service</a:t>
            </a:r>
          </a:p>
        </p:txBody>
      </p:sp>
    </p:spTree>
    <p:extLst>
      <p:ext uri="{BB962C8B-B14F-4D97-AF65-F5344CB8AC3E}">
        <p14:creationId xmlns:p14="http://schemas.microsoft.com/office/powerpoint/2010/main" val="223478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FEBBE-7B0A-41B8-A93F-E95B23C0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8B76F1-37A5-366F-D2BA-0B7C29E6F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24" y="771550"/>
            <a:ext cx="7596336" cy="39848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FEBD7E-B6FB-68D4-5DC8-196A4A0D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F14633-AE06-7E21-1AAF-CFDCEA09689A}"/>
              </a:ext>
            </a:extLst>
          </p:cNvPr>
          <p:cNvSpPr/>
          <p:nvPr/>
        </p:nvSpPr>
        <p:spPr bwMode="auto">
          <a:xfrm>
            <a:off x="7308304" y="3147815"/>
            <a:ext cx="576064" cy="21602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20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31513-D537-7541-8E6F-65380F03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0FC18-C7C6-6FB2-2A51-59C10D1D7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703"/>
            <a:ext cx="9144000" cy="1800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AB595D-2823-D048-D69E-1D61CF06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919FA-71E7-3462-7E36-C59FB149D7B9}"/>
              </a:ext>
            </a:extLst>
          </p:cNvPr>
          <p:cNvSpPr/>
          <p:nvPr/>
        </p:nvSpPr>
        <p:spPr bwMode="auto">
          <a:xfrm>
            <a:off x="2107400" y="2115210"/>
            <a:ext cx="576064" cy="23812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ECE89-6CB4-D3D8-04B9-6B17ABF50F60}"/>
              </a:ext>
            </a:extLst>
          </p:cNvPr>
          <p:cNvSpPr/>
          <p:nvPr/>
        </p:nvSpPr>
        <p:spPr bwMode="auto">
          <a:xfrm>
            <a:off x="6156176" y="2416683"/>
            <a:ext cx="792087" cy="2990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57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D6CED-3668-9C95-8062-12B2369DF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F504F-60C0-D4ED-5E20-2FBEDD75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24847-40B3-7198-C0E9-4EBCE4F0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140" y="771550"/>
            <a:ext cx="8653720" cy="3672408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After clicking "Load Portfolios" the user may choose between "Complete" and "Incremental".  Both types will be explained more clearly in a moment with a real live example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rgbClr val="3E4C56"/>
                </a:solidFill>
              </a:rPr>
              <a:t>Complete</a:t>
            </a:r>
            <a:r>
              <a:rPr lang="en-US" sz="2000" dirty="0">
                <a:solidFill>
                  <a:srgbClr val="3E4C56"/>
                </a:solidFill>
              </a:rPr>
              <a:t> – Loads a complete set of portfolios, in the loaded file overwriting any existing portfolios. 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solidFill>
                  <a:srgbClr val="3E4C56"/>
                </a:solidFill>
              </a:rPr>
              <a:t>Incremental</a:t>
            </a:r>
            <a:r>
              <a:rPr lang="en-US" sz="2000" dirty="0">
                <a:solidFill>
                  <a:srgbClr val="3E4C56"/>
                </a:solidFill>
              </a:rPr>
              <a:t> – Loads a file that includes only the incremental changes to the portfolio list of a specific electronic collection. With this option the staff user can load only the portfolios that have been updated since the last load. </a:t>
            </a:r>
          </a:p>
        </p:txBody>
      </p:sp>
    </p:spTree>
    <p:extLst>
      <p:ext uri="{BB962C8B-B14F-4D97-AF65-F5344CB8AC3E}">
        <p14:creationId xmlns:p14="http://schemas.microsoft.com/office/powerpoint/2010/main" val="268018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727" y="565719"/>
            <a:ext cx="5471780" cy="4339766"/>
          </a:xfrm>
        </p:spPr>
        <p:txBody>
          <a:bodyPr>
            <a:normAutofit/>
          </a:bodyPr>
          <a:lstStyle/>
          <a:p>
            <a:pPr marR="0" fontAlgn="auto"/>
            <a:r>
              <a:rPr lang="en-US" sz="2000" dirty="0"/>
              <a:t>Introduction</a:t>
            </a:r>
          </a:p>
          <a:p>
            <a:pPr marR="0" fontAlgn="auto"/>
            <a:r>
              <a:rPr lang="en-US" sz="2000" dirty="0"/>
              <a:t>Format of Excel sheet to upload</a:t>
            </a:r>
          </a:p>
          <a:p>
            <a:pPr fontAlgn="ctr"/>
            <a:r>
              <a:rPr lang="en-US" sz="2000" dirty="0"/>
              <a:t>Uploading the Excel sheet</a:t>
            </a:r>
          </a:p>
          <a:p>
            <a:pPr fontAlgn="ctr"/>
            <a:r>
              <a:rPr lang="en-US" sz="2000" dirty="0"/>
              <a:t>Uploading the Excel sheet – Complete – Add local</a:t>
            </a:r>
          </a:p>
          <a:p>
            <a:pPr fontAlgn="ctr"/>
            <a:r>
              <a:rPr lang="en-US" sz="2000" dirty="0"/>
              <a:t>Uploading the Excel sheet – Complete – Delete</a:t>
            </a:r>
          </a:p>
          <a:p>
            <a:pPr fontAlgn="ctr"/>
            <a:r>
              <a:rPr lang="en-US" sz="2000" dirty="0"/>
              <a:t>Uploading the Excel sheet – Incremental – Delete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9067-43FE-0E14-B3F8-12C884ADF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D41DE9-9206-F882-8363-51D7A9A3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6DE74-B136-2F7B-A6DE-C9F336D6D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43558"/>
            <a:ext cx="4681891" cy="3728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44DDA0-97F6-C7AF-EB03-6359338F383F}"/>
              </a:ext>
            </a:extLst>
          </p:cNvPr>
          <p:cNvSpPr/>
          <p:nvPr/>
        </p:nvSpPr>
        <p:spPr bwMode="auto">
          <a:xfrm>
            <a:off x="2411760" y="3147814"/>
            <a:ext cx="3456384" cy="6480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615FF-09C5-EBCD-E6F9-4E7D3F4E2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C5CE7D-0303-F989-A914-4AD8C0B85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Uploading the Excel sheet – Complete – Add local</a:t>
            </a:r>
          </a:p>
        </p:txBody>
      </p:sp>
    </p:spTree>
    <p:extLst>
      <p:ext uri="{BB962C8B-B14F-4D97-AF65-F5344CB8AC3E}">
        <p14:creationId xmlns:p14="http://schemas.microsoft.com/office/powerpoint/2010/main" val="134392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1EA7C-8408-5A82-FAF9-FAA97355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6D39BC-081A-A946-7201-3F047839C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F0B55-9FF0-15E5-BCE7-29076EFFF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03244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When choosing "Complete":</a:t>
            </a:r>
          </a:p>
          <a:p>
            <a:pPr algn="l" rtl="0"/>
            <a:r>
              <a:rPr lang="en-US" sz="1800" b="1" dirty="0"/>
              <a:t>Add local portfolios.  </a:t>
            </a:r>
          </a:p>
          <a:p>
            <a:pPr lvl="1" algn="l" rtl="0"/>
            <a:r>
              <a:rPr lang="en-US" sz="1800" dirty="0"/>
              <a:t>If a match is found in the CZ, then it will become linked to a  CZ portfolio.</a:t>
            </a:r>
          </a:p>
          <a:p>
            <a:pPr lvl="1" algn="l" rtl="0"/>
            <a:r>
              <a:rPr lang="en-US" sz="1800" dirty="0"/>
              <a:t>If a match is not found in the CZ, then it will become to a local portfolio</a:t>
            </a:r>
          </a:p>
          <a:p>
            <a:pPr algn="l" rtl="0"/>
            <a:r>
              <a:rPr lang="en-US" sz="1800" b="1" dirty="0"/>
              <a:t>Update portfolios</a:t>
            </a:r>
            <a:endParaRPr lang="en-US" sz="1800" dirty="0"/>
          </a:p>
          <a:p>
            <a:pPr lvl="1" algn="l" rtl="0"/>
            <a:r>
              <a:rPr lang="en-US" sz="1800" dirty="0"/>
              <a:t>For portfolios linked to the CZ only the "override" information in the portfolio will be updated</a:t>
            </a:r>
          </a:p>
          <a:p>
            <a:pPr algn="l" rtl="0"/>
            <a:r>
              <a:rPr lang="en-US" sz="1800" b="1" dirty="0"/>
              <a:t>Delete portfolios</a:t>
            </a:r>
            <a:endParaRPr lang="en-US" sz="1800" dirty="0"/>
          </a:p>
          <a:p>
            <a:pPr lvl="1" algn="l" rtl="0"/>
            <a:r>
              <a:rPr lang="en-US" sz="1800" dirty="0"/>
              <a:t>If a portfolio is part of the electronic collection and not in the Excel input file, then it will be deleted.</a:t>
            </a:r>
          </a:p>
          <a:p>
            <a:pPr lvl="1" algn="l" rtl="0"/>
            <a:r>
              <a:rPr lang="en-US" sz="1800" dirty="0"/>
              <a:t>What is both in the Excel input file and in the collection will not be deleted</a:t>
            </a:r>
          </a:p>
        </p:txBody>
      </p:sp>
    </p:spTree>
    <p:extLst>
      <p:ext uri="{BB962C8B-B14F-4D97-AF65-F5344CB8AC3E}">
        <p14:creationId xmlns:p14="http://schemas.microsoft.com/office/powerpoint/2010/main" val="368600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6DDF2-E92E-2798-EBBF-347AB821A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C653AD-1BB9-20F1-8A43-30366E4F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2170997"/>
            <a:ext cx="7236296" cy="2690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5B0E59-8EBE-9F5D-2305-D11A0356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9A535-7C8F-EAD7-925D-A3DD2E900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144015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In order to "test" the "Add Local Portfolios" we will use electronic collection "North East Research Libraries Nature Physical Sciences"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It has eight portfolios from the CZ.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None of the eight portfolios is "Nature Chemical Biology"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2B250-11C5-46C3-3A16-7125FD49A0AD}"/>
              </a:ext>
            </a:extLst>
          </p:cNvPr>
          <p:cNvSpPr/>
          <p:nvPr/>
        </p:nvSpPr>
        <p:spPr bwMode="auto">
          <a:xfrm>
            <a:off x="1016176" y="2530582"/>
            <a:ext cx="675503" cy="25719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C5E79B-D89D-B04E-C268-58ADA8D4B228}"/>
              </a:ext>
            </a:extLst>
          </p:cNvPr>
          <p:cNvSpPr/>
          <p:nvPr/>
        </p:nvSpPr>
        <p:spPr bwMode="auto">
          <a:xfrm>
            <a:off x="6804248" y="3075806"/>
            <a:ext cx="64807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3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F17E-417C-E209-5EA1-ACCF40B11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33B5B8-9B44-368D-DE7A-5470E7E2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777FC-332D-5980-A6D9-09568099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144015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Existing portfolios for "North East Research Libraries Nature Physical Sciences" do not include "Nature Chemical Biology"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41E6E-DACF-0AC1-4BD2-2A8EA197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38" y="1660960"/>
            <a:ext cx="5327742" cy="2999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261DF4-CD40-0FFF-C649-F667BD51DF62}"/>
              </a:ext>
            </a:extLst>
          </p:cNvPr>
          <p:cNvSpPr/>
          <p:nvPr/>
        </p:nvSpPr>
        <p:spPr bwMode="auto">
          <a:xfrm>
            <a:off x="1741784" y="1660961"/>
            <a:ext cx="3636179" cy="41938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48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6690-B423-C850-A5E2-8CBA13077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3EDF8F-B1E3-47BA-1CB1-5DA31694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9B7B8-8021-991B-044C-17736576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750141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have an input file with "Nature chemical biology" ISSN 1552-4450 (screenshots showing part of one row of the Excel file)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492640-E2E9-19A9-2BB5-4A2BB7F1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0138"/>
            <a:ext cx="9144000" cy="474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91AE7-D1EA-6299-F237-55ABC568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4234"/>
            <a:ext cx="9144000" cy="489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8BB56F-B1D8-2A59-63DB-03AECCD28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5793"/>
            <a:ext cx="9144000" cy="4525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65ABFD-3CF5-7F2D-5C79-2546B22F8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4679"/>
            <a:ext cx="9144000" cy="467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21F3AF3-2C0E-D601-45D6-CB39AAC7570A}"/>
              </a:ext>
            </a:extLst>
          </p:cNvPr>
          <p:cNvSpPr/>
          <p:nvPr/>
        </p:nvSpPr>
        <p:spPr>
          <a:xfrm>
            <a:off x="922616" y="1804154"/>
            <a:ext cx="720080" cy="323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B2AD4F-3D45-E755-A3B8-DA958E9ED37C}"/>
              </a:ext>
            </a:extLst>
          </p:cNvPr>
          <p:cNvSpPr/>
          <p:nvPr/>
        </p:nvSpPr>
        <p:spPr>
          <a:xfrm>
            <a:off x="2565312" y="2685044"/>
            <a:ext cx="1286608" cy="358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29D5F-88D3-C1AA-0170-FACFEB2CDFB4}"/>
              </a:ext>
            </a:extLst>
          </p:cNvPr>
          <p:cNvSpPr/>
          <p:nvPr/>
        </p:nvSpPr>
        <p:spPr>
          <a:xfrm>
            <a:off x="155020" y="4299942"/>
            <a:ext cx="11684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5815A1-7CEC-9AC7-9889-338E5FA4EA10}"/>
              </a:ext>
            </a:extLst>
          </p:cNvPr>
          <p:cNvSpPr/>
          <p:nvPr/>
        </p:nvSpPr>
        <p:spPr>
          <a:xfrm>
            <a:off x="7596336" y="4324434"/>
            <a:ext cx="144016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6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F09E5-81E5-45A7-1404-C04A34B84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A9241E-B611-DF37-7234-8C4B31CF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64AC4F-2AD1-F9BD-54EA-A20F4017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401"/>
            <a:ext cx="9144000" cy="30105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C8E49F6-9A52-24A0-96B9-AD26D52D4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96944" cy="648072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ISSN 1552-4450 exists in the CZ for electronic collection "</a:t>
            </a:r>
            <a:r>
              <a:rPr lang="en-US" sz="2000" b="0" kern="1200" dirty="0">
                <a:solidFill>
                  <a:srgbClr val="3E4C56"/>
                </a:solidFill>
                <a:effectLst/>
                <a:ea typeface="+mn-ea"/>
                <a:cs typeface="+mn-cs"/>
              </a:rPr>
              <a:t>North East Research Libraries Nature Physical Sciences"</a:t>
            </a:r>
            <a:endParaRPr lang="en-US" sz="2000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45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11EB1-9702-E51E-F767-06ED766DA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67DAC9-D3DC-F5DB-4F5D-4F64E246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0D7BD-8E13-DB64-371C-C1682DBD1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367240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Because "Nature chemical biology" ISSN 1552-4450 exists in CZ then when it is uploaded it should be matched with the record in the CZ and become a CZ (global) portfolio.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If it did not exist in the CZ then it would become a local portfolio.</a:t>
            </a:r>
          </a:p>
        </p:txBody>
      </p:sp>
    </p:spTree>
    <p:extLst>
      <p:ext uri="{BB962C8B-B14F-4D97-AF65-F5344CB8AC3E}">
        <p14:creationId xmlns:p14="http://schemas.microsoft.com/office/powerpoint/2010/main" val="3137629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061D-8E4A-37C2-24C6-F4969509D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29991F-A973-3CE0-1A65-DF4151388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769"/>
            <a:ext cx="9144000" cy="17499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556951-2AFD-1FA2-D9B8-EE4889507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B85C9-7429-1DCE-8B49-B8218274F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3204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From the portfolios tab of the electronic service the file is uploaded.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71617-4878-1A33-08DC-29BFFD21CCCB}"/>
              </a:ext>
            </a:extLst>
          </p:cNvPr>
          <p:cNvSpPr/>
          <p:nvPr/>
        </p:nvSpPr>
        <p:spPr bwMode="auto">
          <a:xfrm>
            <a:off x="6133152" y="2355726"/>
            <a:ext cx="81432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5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60761-432D-D1AA-D35A-DC8BBE427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8F883B-247D-596D-3B7F-4B7C7F09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933"/>
            <a:ext cx="9144000" cy="34050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FBDB1E5-9D17-A3DD-A7A2-4C965E5F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EAEF2-599B-AC08-A14C-EBC0B638A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3204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b="0" dirty="0">
                <a:solidFill>
                  <a:srgbClr val="3E4C56"/>
                </a:solidFill>
              </a:rPr>
              <a:t>"Complete" and "Add local portfolios" is chosen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B1EF0-B756-B71A-287E-5F4B03B3545A}"/>
              </a:ext>
            </a:extLst>
          </p:cNvPr>
          <p:cNvSpPr/>
          <p:nvPr/>
        </p:nvSpPr>
        <p:spPr bwMode="auto">
          <a:xfrm>
            <a:off x="1187624" y="2709498"/>
            <a:ext cx="2160240" cy="2667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8E7FC1-106B-6FB7-5951-91952AD2BBC9}"/>
              </a:ext>
            </a:extLst>
          </p:cNvPr>
          <p:cNvSpPr/>
          <p:nvPr/>
        </p:nvSpPr>
        <p:spPr bwMode="auto">
          <a:xfrm>
            <a:off x="1292289" y="3181941"/>
            <a:ext cx="448376" cy="1833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1E00B8-F1F4-2B02-96C5-99070828C6F8}"/>
              </a:ext>
            </a:extLst>
          </p:cNvPr>
          <p:cNvSpPr/>
          <p:nvPr/>
        </p:nvSpPr>
        <p:spPr bwMode="auto">
          <a:xfrm>
            <a:off x="621466" y="4028239"/>
            <a:ext cx="877214" cy="1833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1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98481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B3FA-7ABF-1AC2-DF19-794B672A8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5C133D-48A4-D38C-1AED-4F988332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354"/>
            <a:ext cx="9144000" cy="12067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297834-BB04-2168-67D1-98329735D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B25E4-BC29-3E57-CF60-5ABD7035A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3204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b="0" dirty="0">
                <a:solidFill>
                  <a:srgbClr val="3E4C56"/>
                </a:solidFill>
              </a:rPr>
              <a:t>The job report shows us that one new entity was added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751EB-7DDB-2B3D-DA5B-E977477BEB5C}"/>
              </a:ext>
            </a:extLst>
          </p:cNvPr>
          <p:cNvSpPr/>
          <p:nvPr/>
        </p:nvSpPr>
        <p:spPr bwMode="auto">
          <a:xfrm>
            <a:off x="179513" y="2884020"/>
            <a:ext cx="1296144" cy="2081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41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ED4BD-CF50-5A2D-3F05-1F32F05FD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03E898-BF18-2181-87BA-38F9ACC02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630"/>
            <a:ext cx="9144000" cy="3151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414BE8-A10C-9806-E888-4DE3A8F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DEA02-1C9A-3997-BD5D-C42691DA9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648071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b="0" dirty="0">
                <a:solidFill>
                  <a:srgbClr val="3E4C56"/>
                </a:solidFill>
              </a:rPr>
              <a:t>Now there are nine portfolios in "North East Research Libraries Nature Physical Sciences" in the institution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3DE0E25-E2BC-E6A7-4515-60211126DB17}"/>
              </a:ext>
            </a:extLst>
          </p:cNvPr>
          <p:cNvCxnSpPr/>
          <p:nvPr/>
        </p:nvCxnSpPr>
        <p:spPr bwMode="auto">
          <a:xfrm flipV="1">
            <a:off x="7956376" y="3075806"/>
            <a:ext cx="0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01FBD49-6298-D86C-15BE-F3DE8997F66C}"/>
              </a:ext>
            </a:extLst>
          </p:cNvPr>
          <p:cNvSpPr/>
          <p:nvPr/>
        </p:nvSpPr>
        <p:spPr>
          <a:xfrm>
            <a:off x="1331640" y="2139702"/>
            <a:ext cx="79208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3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522DF-52DF-C9C4-AD4F-ECD24D59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0DE13E-3A85-B02B-59EC-0074BB7F3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075"/>
            <a:ext cx="9144000" cy="2019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A614A5-71E7-1AA8-A511-CF7FE61B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Add local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95F41-5BA5-FCD3-71D9-D7AFC8C86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644815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portfolio was added to "North East Research Libraries Nature Physical Sciences" and a match was found in the CZ so now it is a CZ portfolio</a:t>
            </a:r>
            <a:endParaRPr lang="en-US" sz="2000" b="1" dirty="0">
              <a:solidFill>
                <a:srgbClr val="2C4D8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2E5C69-9071-F893-E723-4558A0DA9C71}"/>
              </a:ext>
            </a:extLst>
          </p:cNvPr>
          <p:cNvCxnSpPr/>
          <p:nvPr/>
        </p:nvCxnSpPr>
        <p:spPr bwMode="auto">
          <a:xfrm flipH="1" flipV="1">
            <a:off x="827584" y="3223078"/>
            <a:ext cx="576064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DA00CC5-7817-C65C-C258-BFD726A78B22}"/>
              </a:ext>
            </a:extLst>
          </p:cNvPr>
          <p:cNvSpPr/>
          <p:nvPr/>
        </p:nvSpPr>
        <p:spPr bwMode="auto">
          <a:xfrm>
            <a:off x="1115616" y="3003798"/>
            <a:ext cx="2088232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ECEE77-1A40-ED7B-39A9-506D2F0A0751}"/>
              </a:ext>
            </a:extLst>
          </p:cNvPr>
          <p:cNvSpPr/>
          <p:nvPr/>
        </p:nvSpPr>
        <p:spPr bwMode="auto">
          <a:xfrm>
            <a:off x="163184" y="2283718"/>
            <a:ext cx="520384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52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93133-455B-C9FE-53B2-997C5E83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0E67C1-2DD7-51B8-8901-E6859F3AF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Uploading the Excel sheet – Complete – Delete</a:t>
            </a:r>
          </a:p>
        </p:txBody>
      </p:sp>
    </p:spTree>
    <p:extLst>
      <p:ext uri="{BB962C8B-B14F-4D97-AF65-F5344CB8AC3E}">
        <p14:creationId xmlns:p14="http://schemas.microsoft.com/office/powerpoint/2010/main" val="6186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B5588-FBF4-EDFC-EF8F-328ADB56B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48907B-37DC-E824-64AD-46253B19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08EA4-C091-7786-9A4C-1E22877FB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2088231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Now we will do another test.  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This time we will use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"Loading Policy Type" = "Complete"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3E4C56"/>
                </a:solidFill>
              </a:rPr>
              <a:t>"Action" = "Delete"</a:t>
            </a:r>
          </a:p>
          <a:p>
            <a:pPr algn="l" rtl="0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1665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FF56E-4104-2164-1561-B97211AA2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2DE252-0B32-3879-6D5C-1A7144E15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3249"/>
            <a:ext cx="9144000" cy="26627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5BF990-6687-0FB0-2AE5-62BC50F1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11697-27A8-9E7A-30D8-2ED03C07C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1296143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Collection "Routledgehandbooks.com </a:t>
            </a:r>
            <a:r>
              <a:rPr lang="en-US" sz="2000" dirty="0" err="1"/>
              <a:t>CRCPress</a:t>
            </a:r>
            <a:r>
              <a:rPr lang="en-US" sz="2000" dirty="0"/>
              <a:t> 2021 Electrical Power Engineering" has two CZ portfolios: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Radiation detection systems : medical imaging … (ISBN 1-03-211087-2)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Radiation detection systems : sensor materials … (ISBN 0-367-70715-2)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A61B88-1692-25A3-33D9-3B45F7D8BFCC}"/>
              </a:ext>
            </a:extLst>
          </p:cNvPr>
          <p:cNvSpPr/>
          <p:nvPr/>
        </p:nvSpPr>
        <p:spPr bwMode="auto">
          <a:xfrm>
            <a:off x="7884368" y="2457983"/>
            <a:ext cx="1259632" cy="52423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AA56A-68DA-3340-BBDF-ED8AFA4DE1D3}"/>
              </a:ext>
            </a:extLst>
          </p:cNvPr>
          <p:cNvSpPr/>
          <p:nvPr/>
        </p:nvSpPr>
        <p:spPr bwMode="auto">
          <a:xfrm>
            <a:off x="144016" y="2843986"/>
            <a:ext cx="395536" cy="2318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5B8AD-1BE6-EC50-5EBC-C6F58398E506}"/>
              </a:ext>
            </a:extLst>
          </p:cNvPr>
          <p:cNvSpPr/>
          <p:nvPr/>
        </p:nvSpPr>
        <p:spPr bwMode="auto">
          <a:xfrm>
            <a:off x="971600" y="3502226"/>
            <a:ext cx="3816424" cy="277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09848D-9D6B-9027-2564-13ABCA7A6DD4}"/>
              </a:ext>
            </a:extLst>
          </p:cNvPr>
          <p:cNvSpPr/>
          <p:nvPr/>
        </p:nvSpPr>
        <p:spPr bwMode="auto">
          <a:xfrm>
            <a:off x="971600" y="3790258"/>
            <a:ext cx="3816424" cy="2773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98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95641-F36E-4B10-E74E-70688D4F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1B65A6-4947-00E0-AFF9-A9B36CFB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138F7-E565-92C0-B43A-A0B18DC66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7200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input file has only the CZ portfolio "</a:t>
            </a:r>
            <a:r>
              <a:rPr lang="en-US" sz="2000" dirty="0"/>
              <a:t>Radiation detection systems : medical imaging …</a:t>
            </a:r>
            <a:r>
              <a:rPr lang="en-US" sz="2000" dirty="0">
                <a:solidFill>
                  <a:srgbClr val="3E4C56"/>
                </a:solidFill>
              </a:rPr>
              <a:t>" (screenshots showing part of one row of the Excel file)</a:t>
            </a:r>
          </a:p>
          <a:p>
            <a:pPr algn="l" rtl="0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22CFE-B557-6ADB-6188-A14E7D06D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630"/>
            <a:ext cx="9144000" cy="7127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1BA1B-3E06-8F1B-A21F-E3964814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8728"/>
            <a:ext cx="9144000" cy="606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C8CD0B-1C5D-5E5B-EEE1-991071403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4823"/>
            <a:ext cx="9144000" cy="545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7A3B88-50B7-1485-9503-D4A52B2E3948}"/>
              </a:ext>
            </a:extLst>
          </p:cNvPr>
          <p:cNvSpPr/>
          <p:nvPr/>
        </p:nvSpPr>
        <p:spPr>
          <a:xfrm>
            <a:off x="2267744" y="1635646"/>
            <a:ext cx="864096" cy="4730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FE110E-3D9D-3BE1-41EB-6194055A89C7}"/>
              </a:ext>
            </a:extLst>
          </p:cNvPr>
          <p:cNvSpPr/>
          <p:nvPr/>
        </p:nvSpPr>
        <p:spPr>
          <a:xfrm>
            <a:off x="2339752" y="2428525"/>
            <a:ext cx="3744416" cy="495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4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5635-623D-D612-CAEF-741CAB48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F156A-F2A3-5DE2-9673-6B435E7F3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367"/>
            <a:ext cx="9144000" cy="2734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390356-D2F5-F376-C821-3649A92D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7AB74-86E4-4BE1-9E2E-A2F5336C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3291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upload the file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F7C7-C4F4-9A9A-9971-8ED928CA4E08}"/>
              </a:ext>
            </a:extLst>
          </p:cNvPr>
          <p:cNvSpPr/>
          <p:nvPr/>
        </p:nvSpPr>
        <p:spPr>
          <a:xfrm>
            <a:off x="5220072" y="1996559"/>
            <a:ext cx="72008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55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FE257-E52C-273C-746B-1C656386C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29B805-2C63-C008-6A63-8CE74400E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901"/>
            <a:ext cx="9144000" cy="3387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2F8072C-29BA-D52F-7378-394AC19A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96BA5-1F0C-34F0-42B8-B55D7350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10203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upload the file with Loading Policy Type "Complete" and Action "Delete"</a:t>
            </a:r>
          </a:p>
          <a:p>
            <a:pPr algn="l" rtl="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C7CF2-9524-4FF4-871D-B2CEE160BAAC}"/>
              </a:ext>
            </a:extLst>
          </p:cNvPr>
          <p:cNvSpPr txBox="1"/>
          <p:nvPr/>
        </p:nvSpPr>
        <p:spPr>
          <a:xfrm>
            <a:off x="4283968" y="2010850"/>
            <a:ext cx="4824536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E4C56"/>
                </a:solidFill>
              </a:rPr>
              <a:t>When Loading Policy Type is "Complete" and the Action is "Delete" then portfolios are deleted from the electronic collection if they do not exist in the input file.  Therefore: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E4C56"/>
                </a:solidFill>
              </a:rPr>
              <a:t>Radiation detection systems : medical imaging … (ISBN 1-03-211087-2) should </a:t>
            </a:r>
            <a:r>
              <a:rPr lang="en-US" sz="1400" b="1" dirty="0">
                <a:solidFill>
                  <a:srgbClr val="3E4C56"/>
                </a:solidFill>
              </a:rPr>
              <a:t>not</a:t>
            </a:r>
            <a:r>
              <a:rPr lang="en-US" sz="1400" dirty="0">
                <a:solidFill>
                  <a:srgbClr val="3E4C56"/>
                </a:solidFill>
              </a:rPr>
              <a:t> get deleted because it is in the input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E4C56"/>
                </a:solidFill>
              </a:rPr>
              <a:t>Radiation detection systems : sensor materials … (ISBN 0-367-70715-2) </a:t>
            </a:r>
            <a:r>
              <a:rPr lang="en-US" sz="1400" b="1" dirty="0">
                <a:solidFill>
                  <a:srgbClr val="3E4C56"/>
                </a:solidFill>
              </a:rPr>
              <a:t>should</a:t>
            </a:r>
            <a:r>
              <a:rPr lang="en-US" sz="1400" dirty="0">
                <a:solidFill>
                  <a:srgbClr val="3E4C56"/>
                </a:solidFill>
              </a:rPr>
              <a:t> get deleted because it is not in the input file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F9D71-8DD6-72B2-8AE9-AFC9BC92B52F}"/>
              </a:ext>
            </a:extLst>
          </p:cNvPr>
          <p:cNvSpPr/>
          <p:nvPr/>
        </p:nvSpPr>
        <p:spPr>
          <a:xfrm>
            <a:off x="1331640" y="3219822"/>
            <a:ext cx="43204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6BE34-A747-BB1A-2F17-83F7DF0DC41F}"/>
              </a:ext>
            </a:extLst>
          </p:cNvPr>
          <p:cNvSpPr/>
          <p:nvPr/>
        </p:nvSpPr>
        <p:spPr>
          <a:xfrm>
            <a:off x="739248" y="4419466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A62B14-120D-5749-9BCC-1CFF1C2CE916}"/>
              </a:ext>
            </a:extLst>
          </p:cNvPr>
          <p:cNvSpPr/>
          <p:nvPr/>
        </p:nvSpPr>
        <p:spPr>
          <a:xfrm>
            <a:off x="1171296" y="2765930"/>
            <a:ext cx="2824640" cy="3098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79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6403E-D589-AE58-BB68-09962413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E5E6C6-3F94-20F4-453B-8F6483D0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005"/>
            <a:ext cx="9144000" cy="22694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BC1CEA0-7C88-3792-60A8-1E65E5AF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B6B98-46D1-A25D-617B-8B8E1112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36003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are told that one portfolio will be deleted</a:t>
            </a:r>
          </a:p>
          <a:p>
            <a:pPr algn="l" rtl="0">
              <a:lnSpc>
                <a:spcPct val="90000"/>
              </a:lnSpc>
            </a:pPr>
            <a:endParaRPr lang="en-US" sz="20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4648BB-3579-7A31-CCCD-AFF4DF446E4C}"/>
              </a:ext>
            </a:extLst>
          </p:cNvPr>
          <p:cNvCxnSpPr/>
          <p:nvPr/>
        </p:nvCxnSpPr>
        <p:spPr bwMode="auto">
          <a:xfrm flipH="1">
            <a:off x="1971548" y="2691274"/>
            <a:ext cx="129605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235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recommended method of managing electronic portfolios is to have the portfolios as part of an electronic collection and not as "standalone" portfolios.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In addition to having an organized collection of portfolios, another benefit includes the ability to easily make global changes on several portfolios.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This presentation will show how multiple portfolios may be uploaded and edited in batch mode via an Excel file.</a:t>
            </a:r>
          </a:p>
          <a:p>
            <a:pPr algn="l" rtl="0"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EAEEB-3594-F54F-9060-2CE41F3D8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A3336-7B13-FBD0-B310-10BA8FA89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4655"/>
            <a:ext cx="9144000" cy="25953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1C905C-AAC1-35E8-74D1-B7E422B4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Complete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12890-94F2-72B2-B843-6BA3991E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108011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One portfolio was deleted.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portfolio that remains is the portfolio that was in the input file: Radiation detection systems : medical imaging … (ISBN 1-03-211087-2)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68D23-4400-DAF3-1C7E-FD20B9C46C99}"/>
              </a:ext>
            </a:extLst>
          </p:cNvPr>
          <p:cNvSpPr/>
          <p:nvPr/>
        </p:nvSpPr>
        <p:spPr>
          <a:xfrm>
            <a:off x="107504" y="2653390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BF72B-5D83-BFFC-73DD-4CBF8F003DA4}"/>
              </a:ext>
            </a:extLst>
          </p:cNvPr>
          <p:cNvSpPr/>
          <p:nvPr/>
        </p:nvSpPr>
        <p:spPr>
          <a:xfrm>
            <a:off x="971600" y="3269846"/>
            <a:ext cx="3384376" cy="310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A13A8-EDFD-0B83-75DD-8EDD1865D1DA}"/>
              </a:ext>
            </a:extLst>
          </p:cNvPr>
          <p:cNvSpPr/>
          <p:nvPr/>
        </p:nvSpPr>
        <p:spPr>
          <a:xfrm>
            <a:off x="7740352" y="2283718"/>
            <a:ext cx="129614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36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C821-2E41-ECB4-A74C-53405219A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9FB663-1E55-FC43-745E-3F8AC9AB5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Uploading the Excel sheet – Incremental – Delete</a:t>
            </a:r>
          </a:p>
        </p:txBody>
      </p:sp>
    </p:spTree>
    <p:extLst>
      <p:ext uri="{BB962C8B-B14F-4D97-AF65-F5344CB8AC3E}">
        <p14:creationId xmlns:p14="http://schemas.microsoft.com/office/powerpoint/2010/main" val="207978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171F4-64C1-A87E-BADB-9A458983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6AB4CF-74A8-F23B-203E-CE98EBB48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16" y="1528976"/>
            <a:ext cx="7470576" cy="3068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90D208-4700-4856-2129-A0AA26BE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1A503-536D-51BE-BF89-8E5DE6AB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96944" cy="735872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When uploading the Excel file with Loading Policy Type "Incremental" there are three options: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6E91C-2410-2A26-036C-E6AC977C2511}"/>
              </a:ext>
            </a:extLst>
          </p:cNvPr>
          <p:cNvSpPr/>
          <p:nvPr/>
        </p:nvSpPr>
        <p:spPr bwMode="auto">
          <a:xfrm>
            <a:off x="2411760" y="2769373"/>
            <a:ext cx="720080" cy="23442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66F6F-6AA0-3BED-917F-4DAB9DC811E2}"/>
              </a:ext>
            </a:extLst>
          </p:cNvPr>
          <p:cNvSpPr/>
          <p:nvPr/>
        </p:nvSpPr>
        <p:spPr bwMode="auto">
          <a:xfrm>
            <a:off x="1871700" y="3939902"/>
            <a:ext cx="1080120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02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00CE6-DD66-D35E-3766-EBC531A8C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3FE88-AD3F-8CE4-9E0D-4FAC7837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8EDDF-841E-78AE-826F-26D75025F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032447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When uploading the Excel file with type "Incremental" there are three options:</a:t>
            </a:r>
            <a:br>
              <a:rPr lang="en-US" sz="1800" dirty="0">
                <a:solidFill>
                  <a:srgbClr val="3E4C56"/>
                </a:solidFill>
              </a:rPr>
            </a:br>
            <a:endParaRPr lang="en-US" sz="1800" dirty="0">
              <a:solidFill>
                <a:srgbClr val="3E4C56"/>
              </a:solidFill>
            </a:endParaRP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Add New – Add portfolios that are in the input file as new portfolios to the electronic collection. 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Update – Updates the details of all electronic collection portfolios that are in the file. 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3E4C56"/>
                </a:solidFill>
              </a:rPr>
              <a:t>Delete – Deletes all electronic collection portfolios that are in the file. (</a:t>
            </a:r>
            <a:r>
              <a:rPr lang="en-US" sz="1800" b="1" dirty="0">
                <a:solidFill>
                  <a:srgbClr val="3E4C56"/>
                </a:solidFill>
              </a:rPr>
              <a:t>This is the opposite of the Delete option under the "Complete" Loading Policy Type.  </a:t>
            </a:r>
            <a:r>
              <a:rPr lang="en-US" sz="1800" dirty="0">
                <a:solidFill>
                  <a:srgbClr val="3E4C56"/>
                </a:solidFill>
              </a:rPr>
              <a:t>In the "complete" loading policy type portfolios are deleted from the electronic collection if they do not exist in the input file) </a:t>
            </a:r>
          </a:p>
        </p:txBody>
      </p:sp>
    </p:spTree>
    <p:extLst>
      <p:ext uri="{BB962C8B-B14F-4D97-AF65-F5344CB8AC3E}">
        <p14:creationId xmlns:p14="http://schemas.microsoft.com/office/powerpoint/2010/main" val="3493642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14A8-463B-99EF-742C-94B1368C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AD5026-0F60-F61F-6CE4-145E384CB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354"/>
            <a:ext cx="9144000" cy="2659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0E5E82-A201-612D-7C09-5D87A471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8D679-C696-1AEF-56D2-781BF72B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103155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Now we will choose to upload the Excel sheet with incremental option</a:t>
            </a:r>
          </a:p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Our example is Electronic Collection "Routledgehandbooks.com </a:t>
            </a:r>
            <a:r>
              <a:rPr lang="en-US" sz="1800" dirty="0" err="1">
                <a:solidFill>
                  <a:srgbClr val="3E4C56"/>
                </a:solidFill>
              </a:rPr>
              <a:t>CRCPress</a:t>
            </a:r>
            <a:r>
              <a:rPr lang="en-US" sz="1800" dirty="0">
                <a:solidFill>
                  <a:srgbClr val="3E4C56"/>
                </a:solidFill>
              </a:rPr>
              <a:t> 2021 Electrical Power Engineering" which has one global portfolio and one local portfolio</a:t>
            </a: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endParaRPr lang="en-US" sz="1800" dirty="0">
              <a:solidFill>
                <a:srgbClr val="3E4C5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7AEE-5A11-3771-AF52-744C11B18D20}"/>
              </a:ext>
            </a:extLst>
          </p:cNvPr>
          <p:cNvSpPr txBox="1"/>
          <p:nvPr/>
        </p:nvSpPr>
        <p:spPr>
          <a:xfrm>
            <a:off x="940685" y="4083918"/>
            <a:ext cx="68302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Local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941B06-D489-BC27-1A2E-D1A0F3CEF99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3568" y="3233236"/>
            <a:ext cx="432048" cy="8506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5BB5F11-26FC-B82C-6ACD-237687A79FC7}"/>
              </a:ext>
            </a:extLst>
          </p:cNvPr>
          <p:cNvSpPr/>
          <p:nvPr/>
        </p:nvSpPr>
        <p:spPr>
          <a:xfrm>
            <a:off x="7812360" y="2140710"/>
            <a:ext cx="1152128" cy="431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1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508FE-9AE5-69B9-3EF5-FB90BFDC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FF2C1B-2E7F-0486-FC4C-B5C00DA8B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15602-CEC0-6573-7396-D409E5A86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96944" cy="73940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Our input file contains only the local portfolio (screenshots showing part of one row of the Excel file)</a:t>
            </a:r>
          </a:p>
          <a:p>
            <a:pPr algn="l" rtl="0"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1031D-D2BB-34A2-9D2B-F8B8519E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480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F47B3D-0DF3-CDB8-4BD6-7E996DF82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5726"/>
            <a:ext cx="9144000" cy="4513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DCFEB5-DDFB-1254-1068-3BB8A2175274}"/>
              </a:ext>
            </a:extLst>
          </p:cNvPr>
          <p:cNvSpPr/>
          <p:nvPr/>
        </p:nvSpPr>
        <p:spPr>
          <a:xfrm>
            <a:off x="2339752" y="2499742"/>
            <a:ext cx="2016224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48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DB90E-0438-A327-E968-843F31CFE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D1E5C1-E08E-FD7E-32A0-EA4782BA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3205"/>
            <a:ext cx="9144000" cy="26607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6BB809-F27C-86BF-AA83-CF20C747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FE681-E0A6-C7EE-0432-F24F748BA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96944" cy="576064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upload the 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1416CC-819E-199B-3BA0-50D159520C04}"/>
              </a:ext>
            </a:extLst>
          </p:cNvPr>
          <p:cNvSpPr/>
          <p:nvPr/>
        </p:nvSpPr>
        <p:spPr>
          <a:xfrm>
            <a:off x="5195580" y="2031925"/>
            <a:ext cx="648072" cy="212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99ED81-4844-6B51-6BB9-09A2949C666B}"/>
              </a:ext>
            </a:extLst>
          </p:cNvPr>
          <p:cNvSpPr/>
          <p:nvPr/>
        </p:nvSpPr>
        <p:spPr>
          <a:xfrm>
            <a:off x="7812360" y="1707654"/>
            <a:ext cx="1224136" cy="4166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11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8643C-9441-F32B-AB90-9662F911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1A262F-07D2-8DAB-6B5F-70D740662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1704"/>
            <a:ext cx="9144000" cy="30442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D26B09-BAC5-B34C-C790-1D0D2C26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10F2E-6761-ABF9-54E9-777F45F4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484129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upload the file and choose Loading Policy "Incremental", and Action "Delete"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72E309-8BDA-BA51-CAFB-659F754CF2B0}"/>
              </a:ext>
            </a:extLst>
          </p:cNvPr>
          <p:cNvSpPr/>
          <p:nvPr/>
        </p:nvSpPr>
        <p:spPr>
          <a:xfrm>
            <a:off x="1691680" y="3435846"/>
            <a:ext cx="64807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21D828-65B0-77EC-DFE1-C2208164A66D}"/>
              </a:ext>
            </a:extLst>
          </p:cNvPr>
          <p:cNvSpPr/>
          <p:nvPr/>
        </p:nvSpPr>
        <p:spPr>
          <a:xfrm>
            <a:off x="683568" y="4261071"/>
            <a:ext cx="100811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23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BAB32-FE67-D16C-294D-26AD32F31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7B476B-27F6-26C5-B551-73849272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162"/>
            <a:ext cx="9144000" cy="22411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9A7E35-B2D4-57D4-EFFD-AAC414CB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F5B9A-A602-3A95-4E9E-2756CC2C0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96944" cy="504055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We are told that one portfolio will be deleted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13427-6940-8A5C-16C9-0A1A71E94F01}"/>
              </a:ext>
            </a:extLst>
          </p:cNvPr>
          <p:cNvCxnSpPr/>
          <p:nvPr/>
        </p:nvCxnSpPr>
        <p:spPr bwMode="auto">
          <a:xfrm flipH="1">
            <a:off x="1979712" y="2684578"/>
            <a:ext cx="115212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149570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EF30F-5453-F22E-83FE-058C02DA3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53CFA-9117-413F-1927-60B1FBB8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28"/>
            <a:ext cx="9144000" cy="21740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0653377-C4A5-7290-5A2E-2C1B7FF4B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the Excel sheet – Incremental – Delete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1CFFC-0FED-8E53-327C-453872BC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96944" cy="1236948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The "Local Portfolio" has been deleted.  </a:t>
            </a:r>
          </a:p>
          <a:p>
            <a:pPr algn="l" rtl="0">
              <a:lnSpc>
                <a:spcPct val="90000"/>
              </a:lnSpc>
            </a:pPr>
            <a:r>
              <a:rPr lang="en-US" sz="1800" dirty="0">
                <a:solidFill>
                  <a:srgbClr val="3E4C56"/>
                </a:solidFill>
              </a:rPr>
              <a:t>This means that using Loading Policy Type "Incremental" with Action "Delete" deletes the portfolio in the input file. </a:t>
            </a:r>
            <a:r>
              <a:rPr lang="en-US" sz="1800" b="1" dirty="0">
                <a:solidFill>
                  <a:srgbClr val="3E4C56"/>
                </a:solidFill>
              </a:rPr>
              <a:t>This is the opposite of the Delete option under the "Complete" loading policy type. </a:t>
            </a:r>
            <a:endParaRPr lang="en-US" sz="1800" dirty="0">
              <a:solidFill>
                <a:srgbClr val="3E4C5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D7E810-E013-E504-6C13-477B68AF1F30}"/>
              </a:ext>
            </a:extLst>
          </p:cNvPr>
          <p:cNvSpPr/>
          <p:nvPr/>
        </p:nvSpPr>
        <p:spPr bwMode="auto">
          <a:xfrm>
            <a:off x="587068" y="3651870"/>
            <a:ext cx="288032" cy="2405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45376-A7BD-F3DA-F4E6-5914B8232522}"/>
              </a:ext>
            </a:extLst>
          </p:cNvPr>
          <p:cNvSpPr/>
          <p:nvPr/>
        </p:nvSpPr>
        <p:spPr bwMode="auto">
          <a:xfrm>
            <a:off x="107504" y="2859782"/>
            <a:ext cx="576064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0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FCCCC-4681-84DD-88E2-0DB43DC34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5F9A0-9368-49DD-E32E-F8F8A72C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7B287-1BB3-9F13-A4BF-EB3E60CA8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It is possible to load multiple portfolios to an electronic collection via an Excel sheet of portfolios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Excel sheet is typically: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marL="571500" indent="-5715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Received from a vendor, or</a:t>
            </a:r>
          </a:p>
          <a:p>
            <a:pPr marL="571500" indent="-5715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Created by library by exporting the content of the electronic collections and then making changes to the Excel </a:t>
            </a:r>
          </a:p>
          <a:p>
            <a:pPr marL="1028700" lvl="1" indent="-57150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The changes reflect the changes that should be done to the content of the electronic collection</a:t>
            </a:r>
          </a:p>
          <a:p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8078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7210A-60DC-A560-0D33-76D19E81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6DEB20-1402-DD3A-3740-6F8E6E5BB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C34FA-70D7-2595-0A0F-AC073954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The File Upload wizard allows the staff user to load portfolios in one of the following two manners: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A complete set of portfolios </a:t>
            </a:r>
          </a:p>
          <a:p>
            <a:pPr marL="857250" lvl="1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This is "type = complete"</a:t>
            </a:r>
            <a:br>
              <a:rPr lang="en-US" dirty="0">
                <a:solidFill>
                  <a:srgbClr val="3E4C56"/>
                </a:solidFill>
              </a:rPr>
            </a:br>
            <a:endParaRPr lang="en-US" dirty="0">
              <a:solidFill>
                <a:srgbClr val="3E4C56"/>
              </a:solidFill>
            </a:endParaRPr>
          </a:p>
          <a:p>
            <a:pPr marL="457200" indent="-45720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Only the portfolios that have been updated since the last load</a:t>
            </a:r>
          </a:p>
          <a:p>
            <a:pPr marL="971550" lvl="1" indent="-57150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This is "type = incremental"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8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C6BD9-F7B9-DB31-0EA6-FAEA18051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3EA793-31C8-0BFF-F5C8-DE0FD07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39CC4-6A37-00B5-E581-551C2F2DF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For type "Complete" the options are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Add local portfolios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Update portfolios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Delete portfolios</a:t>
            </a:r>
            <a:br>
              <a:rPr lang="en-US" dirty="0">
                <a:solidFill>
                  <a:srgbClr val="3E4C56"/>
                </a:solidFill>
              </a:rPr>
            </a:br>
            <a:endParaRPr lang="en-US" dirty="0">
              <a:solidFill>
                <a:srgbClr val="3E4C56"/>
              </a:solidFill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For type "Incremental" the options are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Add new 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Delete</a:t>
            </a:r>
          </a:p>
          <a:p>
            <a:pPr marL="914400" lvl="1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3E4C56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944454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FCCFE-973A-5503-DD41-2AB075991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AF69C7-3DEA-EF8A-1BEB-49B1E3D7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45030-C7E8-FBAA-2839-D99CBFD0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This presentation will explain all options and then show real examples for: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Type "Complete" with option "Add local portfolios"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Type "Complete" with option "Delete portfolios"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3E4C56"/>
                </a:solidFill>
              </a:rPr>
              <a:t>Type "Incremental" with option "Delete"</a:t>
            </a:r>
            <a:br>
              <a:rPr lang="en-US" sz="2000" dirty="0">
                <a:solidFill>
                  <a:srgbClr val="3E4C56"/>
                </a:solidFill>
              </a:rPr>
            </a:br>
            <a:endParaRPr lang="en-US" sz="2000" dirty="0">
              <a:solidFill>
                <a:srgbClr val="3E4C56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3E4C56"/>
                </a:solidFill>
              </a:rPr>
              <a:t>It is recommended to also see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linkClick r:id="rId3"/>
              </a:rPr>
              <a:t>Bulk Imported Portfolios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 rtl="0">
              <a:lnSpc>
                <a:spcPct val="90000"/>
              </a:lnSpc>
            </a:pPr>
            <a:endParaRPr lang="en-US" sz="2000" dirty="0">
              <a:solidFill>
                <a:srgbClr val="3E4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7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149983" cy="1240583"/>
          </a:xfrm>
        </p:spPr>
        <p:txBody>
          <a:bodyPr/>
          <a:lstStyle/>
          <a:p>
            <a:pPr algn="ctr"/>
            <a:r>
              <a:rPr lang="en-US" sz="2600" dirty="0"/>
              <a:t>Format of Excel sheet to upload</a:t>
            </a:r>
          </a:p>
        </p:txBody>
      </p:sp>
    </p:spTree>
    <p:extLst>
      <p:ext uri="{BB962C8B-B14F-4D97-AF65-F5344CB8AC3E}">
        <p14:creationId xmlns:p14="http://schemas.microsoft.com/office/powerpoint/2010/main" val="3115165445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2875</TotalTime>
  <Words>1793</Words>
  <Application>Microsoft Office PowerPoint</Application>
  <PresentationFormat>On-screen Show (16:9)</PresentationFormat>
  <Paragraphs>166</Paragraphs>
  <Slides>50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IGeLU_2016_16X9 (1)</vt:lpstr>
      <vt:lpstr>Adding Updating or Removing Portfolio Information in Bulk Using an Excel File and the Alma Portfolio Loader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Format of Excel sheet to upload</vt:lpstr>
      <vt:lpstr>Format of Excel sheet to upload</vt:lpstr>
      <vt:lpstr>Format of Excel sheet to upload</vt:lpstr>
      <vt:lpstr>Format of Excel sheet to upload</vt:lpstr>
      <vt:lpstr>Format of Excel sheet to upload</vt:lpstr>
      <vt:lpstr>Format of Excel sheet to upload</vt:lpstr>
      <vt:lpstr>Uploading the Excel sheet</vt:lpstr>
      <vt:lpstr>Uploading the Excel sheet</vt:lpstr>
      <vt:lpstr>Uploading the Excel sheet</vt:lpstr>
      <vt:lpstr>Uploading the Excel sheet</vt:lpstr>
      <vt:lpstr>Uploading the Excel sheet</vt:lpstr>
      <vt:lpstr>Uploading the Excel sheet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Add local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Complete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Uploading the Excel sheet – Incremental – Delete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55</cp:revision>
  <dcterms:created xsi:type="dcterms:W3CDTF">2021-11-30T14:32:13Z</dcterms:created>
  <dcterms:modified xsi:type="dcterms:W3CDTF">2025-04-19T18:51:10Z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